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5" roundtripDataSignature="AMtx7mi0CF4PF0HX4vRv8NYFcIBjqSy6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b4fe02b9f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g1b4fe02b9f9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180ad5148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180ad51481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180ad51481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2180ad51481_1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180ad5148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180ad5148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180ad5148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180ad51481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80ad5148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2180ad51481_1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180ad51481_1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180ad51481_1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180ad51481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180ad51481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180ad51481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180ad51481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80ad51481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180ad51481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180ad5148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180ad51481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180ad5148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180ad5148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180ad51481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180ad51481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80ad51481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180ad51481_1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80ad51481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180ad51481_1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80ad51481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2180ad51481_1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180ad51481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180ad51481_1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80ad51481_1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180ad51481_1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180ad51481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180ad51481_1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180ad51481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180ad51481_1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180ad51481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180ad51481_1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80ad51481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180ad51481_1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b4bda15c6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1b4bda15c6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80ad51481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180ad51481_1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180ad51481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180ad51481_1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180ad51481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180ad51481_1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180ad51481_1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180ad51481_1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180ad51481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2180ad51481_1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180ad51481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2180ad51481_1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180ad51481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180ad51481_1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180ad51481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2180ad51481_1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180ad51481_1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2180ad51481_1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180ad51481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2180ad51481_1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180ad5148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2180ad51481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180ad51481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180ad51481_1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180ad51481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180ad51481_1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80ad51481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180ad51481_1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180ad5148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180ad5148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180ad51481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180ad51481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44.png"/><Relationship Id="rId7"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27.png"/><Relationship Id="rId7"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11.png"/><Relationship Id="rId7" Type="http://schemas.openxmlformats.org/officeDocument/2006/relationships/image" Target="../media/image56.png"/><Relationship Id="rId8"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7.png"/><Relationship Id="rId6" Type="http://schemas.openxmlformats.org/officeDocument/2006/relationships/image" Target="../media/image11.png"/><Relationship Id="rId7" Type="http://schemas.openxmlformats.org/officeDocument/2006/relationships/image" Target="../media/image22.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7.png"/><Relationship Id="rId6" Type="http://schemas.openxmlformats.org/officeDocument/2006/relationships/image" Target="../media/image11.png"/><Relationship Id="rId7" Type="http://schemas.openxmlformats.org/officeDocument/2006/relationships/image" Target="../media/image55.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3.png"/><Relationship Id="rId6"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png"/><Relationship Id="rId10" Type="http://schemas.openxmlformats.org/officeDocument/2006/relationships/image" Target="../media/image26.png"/><Relationship Id="rId9" Type="http://schemas.openxmlformats.org/officeDocument/2006/relationships/image" Target="../media/image23.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21.png"/><Relationship Id="rId8"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7.png"/></Relationships>
</file>

<file path=ppt/slides/_rels/slide2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3.png"/><Relationship Id="rId13" Type="http://schemas.openxmlformats.org/officeDocument/2006/relationships/image" Target="../media/image3.png"/><Relationship Id="rId12"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31.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0.png"/></Relationships>
</file>

<file path=ppt/slides/_rels/slide27.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53.png"/><Relationship Id="rId5" Type="http://schemas.openxmlformats.org/officeDocument/2006/relationships/image" Target="../media/image27.png"/><Relationship Id="rId6" Type="http://schemas.openxmlformats.org/officeDocument/2006/relationships/image" Target="../media/image11.png"/><Relationship Id="rId7" Type="http://schemas.openxmlformats.org/officeDocument/2006/relationships/image" Target="../media/image40.png"/><Relationship Id="rId8"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7.png"/><Relationship Id="rId6" Type="http://schemas.openxmlformats.org/officeDocument/2006/relationships/image" Target="../media/image48.png"/><Relationship Id="rId7"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g1b4fe02b9f9_2_0"/>
          <p:cNvSpPr/>
          <p:nvPr/>
        </p:nvSpPr>
        <p:spPr>
          <a:xfrm>
            <a:off x="0" y="0"/>
            <a:ext cx="91440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5" name="Google Shape;55;g1b4fe02b9f9_2_0"/>
          <p:cNvSpPr/>
          <p:nvPr/>
        </p:nvSpPr>
        <p:spPr>
          <a:xfrm flipH="1" rot="-2700000">
            <a:off x="5951977" y="1028961"/>
            <a:ext cx="4598611" cy="4150751"/>
          </a:xfrm>
          <a:custGeom>
            <a:rect b="b" l="l" r="r" t="t"/>
            <a:pathLst>
              <a:path extrusionOk="0" h="5537781" w="6135300">
                <a:moveTo>
                  <a:pt x="0" y="0"/>
                </a:moveTo>
                <a:lnTo>
                  <a:pt x="6135300" y="0"/>
                </a:lnTo>
                <a:lnTo>
                  <a:pt x="6135300" y="3548931"/>
                </a:lnTo>
                <a:lnTo>
                  <a:pt x="4146451" y="5537781"/>
                </a:lnTo>
                <a:lnTo>
                  <a:pt x="0" y="1391331"/>
                </a:lnTo>
                <a:close/>
              </a:path>
            </a:pathLst>
          </a:custGeom>
          <a:solidFill>
            <a:schemeClr val="accent1">
              <a:alpha val="2745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 name="Google Shape;56;g1b4fe02b9f9_2_0"/>
          <p:cNvSpPr/>
          <p:nvPr/>
        </p:nvSpPr>
        <p:spPr>
          <a:xfrm>
            <a:off x="3587890" y="3954286"/>
            <a:ext cx="2378400" cy="1189200"/>
          </a:xfrm>
          <a:prstGeom prst="triangle">
            <a:avLst>
              <a:gd fmla="val 50000" name="adj"/>
            </a:avLst>
          </a:prstGeom>
          <a:solidFill>
            <a:schemeClr val="accent4">
              <a:alpha val="2745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 name="Google Shape;57;g1b4fe02b9f9_2_0"/>
          <p:cNvSpPr/>
          <p:nvPr/>
        </p:nvSpPr>
        <p:spPr>
          <a:xfrm rot="2700000">
            <a:off x="5205229" y="1307168"/>
            <a:ext cx="2529038" cy="2529038"/>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 name="Google Shape;58;g1b4fe02b9f9_2_0"/>
          <p:cNvSpPr/>
          <p:nvPr/>
        </p:nvSpPr>
        <p:spPr>
          <a:xfrm rot="2700000">
            <a:off x="4876213" y="978206"/>
            <a:ext cx="3187072" cy="3187072"/>
          </a:xfrm>
          <a:prstGeom prst="frame">
            <a:avLst>
              <a:gd fmla="val 1195" name="adj1"/>
            </a:avLst>
          </a:prstGeom>
          <a:solidFill>
            <a:srgbClr val="FFFFFF">
              <a:alpha val="6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59" name="Google Shape;59;g1b4fe02b9f9_2_0"/>
          <p:cNvSpPr/>
          <p:nvPr/>
        </p:nvSpPr>
        <p:spPr>
          <a:xfrm flipH="1" rot="-2700000">
            <a:off x="-685252" y="219325"/>
            <a:ext cx="3787880" cy="6896447"/>
          </a:xfrm>
          <a:custGeom>
            <a:rect b="b" l="l" r="r" t="t"/>
            <a:pathLst>
              <a:path extrusionOk="0" h="9200989" w="5053652">
                <a:moveTo>
                  <a:pt x="0" y="209273"/>
                </a:moveTo>
                <a:lnTo>
                  <a:pt x="209274" y="0"/>
                </a:lnTo>
                <a:lnTo>
                  <a:pt x="5053652" y="4844379"/>
                </a:lnTo>
                <a:lnTo>
                  <a:pt x="697042" y="9200989"/>
                </a:lnTo>
                <a:lnTo>
                  <a:pt x="0" y="9200989"/>
                </a:lnTo>
                <a:close/>
              </a:path>
            </a:pathLst>
          </a:custGeom>
          <a:solidFill>
            <a:schemeClr val="accent1">
              <a:alpha val="2745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descr="Logo&#10;&#10;Description automatically generated" id="60" name="Google Shape;60;g1b4fe02b9f9_2_0"/>
          <p:cNvPicPr preferRelativeResize="0"/>
          <p:nvPr/>
        </p:nvPicPr>
        <p:blipFill rotWithShape="1">
          <a:blip r:embed="rId3">
            <a:alphaModFix/>
          </a:blip>
          <a:srcRect b="0" l="0" r="0" t="0"/>
          <a:stretch/>
        </p:blipFill>
        <p:spPr>
          <a:xfrm>
            <a:off x="241301" y="1638365"/>
            <a:ext cx="3733538" cy="1866769"/>
          </a:xfrm>
          <a:prstGeom prst="rect">
            <a:avLst/>
          </a:prstGeom>
          <a:noFill/>
          <a:ln>
            <a:noFill/>
          </a:ln>
        </p:spPr>
      </p:pic>
      <p:pic>
        <p:nvPicPr>
          <p:cNvPr id="61" name="Google Shape;61;g1b4fe02b9f9_2_0"/>
          <p:cNvPicPr preferRelativeResize="0"/>
          <p:nvPr/>
        </p:nvPicPr>
        <p:blipFill>
          <a:blip r:embed="rId4">
            <a:alphaModFix/>
          </a:blip>
          <a:stretch>
            <a:fillRect/>
          </a:stretch>
        </p:blipFill>
        <p:spPr>
          <a:xfrm>
            <a:off x="5157925" y="1506477"/>
            <a:ext cx="2847199" cy="1599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g2180ad51481_0_46"/>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147" name="Google Shape;147;g2180ad51481_0_46"/>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148" name="Google Shape;148;g2180ad51481_0_46"/>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2180ad51481_0_46"/>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150" name="Google Shape;150;g2180ad51481_0_46"/>
          <p:cNvSpPr/>
          <p:nvPr/>
        </p:nvSpPr>
        <p:spPr>
          <a:xfrm>
            <a:off x="781478" y="651746"/>
            <a:ext cx="5272776" cy="1418688"/>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Now that you know DEV is application development what is application?</a:t>
            </a:r>
            <a:endParaRPr sz="1900"/>
          </a:p>
        </p:txBody>
      </p:sp>
      <p:sp>
        <p:nvSpPr>
          <p:cNvPr id="151" name="Google Shape;151;g2180ad51481_0_46"/>
          <p:cNvSpPr txBox="1"/>
          <p:nvPr/>
        </p:nvSpPr>
        <p:spPr>
          <a:xfrm>
            <a:off x="3007850" y="2846200"/>
            <a:ext cx="6089100" cy="615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Is a </a:t>
            </a:r>
            <a:r>
              <a:rPr i="1" lang="en">
                <a:solidFill>
                  <a:schemeClr val="dk1"/>
                </a:solidFill>
              </a:rPr>
              <a:t>  program,  or set of programs, that allows end-users to perform particular functions</a:t>
            </a:r>
            <a:r>
              <a:rPr lang="en">
                <a:solidFill>
                  <a:schemeClr val="dk1"/>
                </a:solidFill>
              </a:rPr>
              <a:t>.</a:t>
            </a:r>
            <a:endParaRPr sz="1700"/>
          </a:p>
        </p:txBody>
      </p:sp>
      <p:pic>
        <p:nvPicPr>
          <p:cNvPr id="152" name="Google Shape;152;g2180ad51481_0_46"/>
          <p:cNvPicPr preferRelativeResize="0"/>
          <p:nvPr/>
        </p:nvPicPr>
        <p:blipFill>
          <a:blip r:embed="rId5">
            <a:alphaModFix/>
          </a:blip>
          <a:stretch>
            <a:fillRect/>
          </a:stretch>
        </p:blipFill>
        <p:spPr>
          <a:xfrm>
            <a:off x="388775" y="2735125"/>
            <a:ext cx="2464200" cy="837750"/>
          </a:xfrm>
          <a:prstGeom prst="rect">
            <a:avLst/>
          </a:prstGeom>
          <a:noFill/>
          <a:ln>
            <a:noFill/>
          </a:ln>
        </p:spPr>
      </p:pic>
      <p:pic>
        <p:nvPicPr>
          <p:cNvPr id="153" name="Google Shape;153;g2180ad51481_0_46"/>
          <p:cNvPicPr preferRelativeResize="0"/>
          <p:nvPr/>
        </p:nvPicPr>
        <p:blipFill>
          <a:blip r:embed="rId6">
            <a:alphaModFix/>
          </a:blip>
          <a:stretch>
            <a:fillRect/>
          </a:stretch>
        </p:blipFill>
        <p:spPr>
          <a:xfrm>
            <a:off x="6193575" y="3984246"/>
            <a:ext cx="2609825" cy="1159251"/>
          </a:xfrm>
          <a:prstGeom prst="rect">
            <a:avLst/>
          </a:prstGeom>
          <a:noFill/>
          <a:ln>
            <a:noFill/>
          </a:ln>
        </p:spPr>
      </p:pic>
      <p:pic>
        <p:nvPicPr>
          <p:cNvPr id="154" name="Google Shape;154;g2180ad51481_0_46"/>
          <p:cNvPicPr preferRelativeResize="0"/>
          <p:nvPr/>
        </p:nvPicPr>
        <p:blipFill>
          <a:blip r:embed="rId7">
            <a:alphaModFix/>
          </a:blip>
          <a:stretch>
            <a:fillRect/>
          </a:stretch>
        </p:blipFill>
        <p:spPr>
          <a:xfrm>
            <a:off x="1650191" y="3725175"/>
            <a:ext cx="1720600" cy="1340200"/>
          </a:xfrm>
          <a:prstGeom prst="rect">
            <a:avLst/>
          </a:prstGeom>
          <a:noFill/>
          <a:ln>
            <a:noFill/>
          </a:ln>
        </p:spPr>
      </p:pic>
      <p:sp>
        <p:nvSpPr>
          <p:cNvPr id="155" name="Google Shape;155;g2180ad51481_0_46"/>
          <p:cNvSpPr txBox="1"/>
          <p:nvPr/>
        </p:nvSpPr>
        <p:spPr>
          <a:xfrm>
            <a:off x="4833750" y="864050"/>
            <a:ext cx="43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2180ad51481_1_426"/>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161" name="Google Shape;161;g2180ad51481_1_426"/>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162" name="Google Shape;162;g2180ad51481_1_426"/>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2180ad51481_1_426"/>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164" name="Google Shape;164;g2180ad51481_1_426"/>
          <p:cNvSpPr/>
          <p:nvPr/>
        </p:nvSpPr>
        <p:spPr>
          <a:xfrm>
            <a:off x="781478" y="651746"/>
            <a:ext cx="5272776" cy="1418688"/>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Big grammar aside</a:t>
            </a:r>
            <a:endParaRPr sz="1900"/>
          </a:p>
        </p:txBody>
      </p:sp>
      <p:pic>
        <p:nvPicPr>
          <p:cNvPr id="165" name="Google Shape;165;g2180ad51481_1_426"/>
          <p:cNvPicPr preferRelativeResize="0"/>
          <p:nvPr/>
        </p:nvPicPr>
        <p:blipFill>
          <a:blip r:embed="rId5">
            <a:alphaModFix/>
          </a:blip>
          <a:stretch>
            <a:fillRect/>
          </a:stretch>
        </p:blipFill>
        <p:spPr>
          <a:xfrm>
            <a:off x="201300" y="2482425"/>
            <a:ext cx="2464200" cy="837750"/>
          </a:xfrm>
          <a:prstGeom prst="rect">
            <a:avLst/>
          </a:prstGeom>
          <a:noFill/>
          <a:ln>
            <a:noFill/>
          </a:ln>
        </p:spPr>
      </p:pic>
      <p:sp>
        <p:nvSpPr>
          <p:cNvPr id="166" name="Google Shape;166;g2180ad51481_1_426"/>
          <p:cNvSpPr txBox="1"/>
          <p:nvPr/>
        </p:nvSpPr>
        <p:spPr>
          <a:xfrm>
            <a:off x="4833750" y="864050"/>
            <a:ext cx="43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7" name="Google Shape;167;g2180ad51481_1_426"/>
          <p:cNvSpPr txBox="1"/>
          <p:nvPr/>
        </p:nvSpPr>
        <p:spPr>
          <a:xfrm>
            <a:off x="3113825" y="2478000"/>
            <a:ext cx="5151600" cy="1262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Are just tools we use daily to easy our life and solve </a:t>
            </a:r>
            <a:r>
              <a:rPr lang="en"/>
              <a:t>issues, for example we use facebook, twitter, whatsapp to communicate or banking applications to monitor our bank accounts, or doordash to order food when we are hungry, or gmail, yahoo,msn, aol, outlook to check and monitor our email.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180ad51481_1_0"/>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173" name="Google Shape;173;g2180ad51481_1_0"/>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174" name="Google Shape;174;g2180ad51481_1_0"/>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2180ad51481_1_0"/>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pic>
        <p:nvPicPr>
          <p:cNvPr id="176" name="Google Shape;176;g2180ad51481_1_0"/>
          <p:cNvPicPr preferRelativeResize="0"/>
          <p:nvPr/>
        </p:nvPicPr>
        <p:blipFill>
          <a:blip r:embed="rId5">
            <a:alphaModFix/>
          </a:blip>
          <a:stretch>
            <a:fillRect/>
          </a:stretch>
        </p:blipFill>
        <p:spPr>
          <a:xfrm rot="-1428397">
            <a:off x="6894392" y="2654481"/>
            <a:ext cx="2143210" cy="978891"/>
          </a:xfrm>
          <a:prstGeom prst="rect">
            <a:avLst/>
          </a:prstGeom>
          <a:noFill/>
          <a:ln>
            <a:noFill/>
          </a:ln>
        </p:spPr>
      </p:pic>
      <p:pic>
        <p:nvPicPr>
          <p:cNvPr id="177" name="Google Shape;177;g2180ad51481_1_0"/>
          <p:cNvPicPr preferRelativeResize="0"/>
          <p:nvPr/>
        </p:nvPicPr>
        <p:blipFill>
          <a:blip r:embed="rId6">
            <a:alphaModFix/>
          </a:blip>
          <a:stretch>
            <a:fillRect/>
          </a:stretch>
        </p:blipFill>
        <p:spPr>
          <a:xfrm>
            <a:off x="421375" y="2919300"/>
            <a:ext cx="2272225" cy="1262350"/>
          </a:xfrm>
          <a:prstGeom prst="rect">
            <a:avLst/>
          </a:prstGeom>
          <a:noFill/>
          <a:ln>
            <a:noFill/>
          </a:ln>
        </p:spPr>
      </p:pic>
      <p:sp>
        <p:nvSpPr>
          <p:cNvPr id="178" name="Google Shape;178;g2180ad51481_1_0"/>
          <p:cNvSpPr/>
          <p:nvPr/>
        </p:nvSpPr>
        <p:spPr>
          <a:xfrm>
            <a:off x="1924265" y="709596"/>
            <a:ext cx="5272776" cy="1418688"/>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Now that you know what is application and DEV</a:t>
            </a:r>
            <a:endParaRPr sz="1900"/>
          </a:p>
        </p:txBody>
      </p:sp>
      <p:sp>
        <p:nvSpPr>
          <p:cNvPr id="179" name="Google Shape;179;g2180ad51481_1_0"/>
          <p:cNvSpPr/>
          <p:nvPr/>
        </p:nvSpPr>
        <p:spPr>
          <a:xfrm>
            <a:off x="3015778" y="2706250"/>
            <a:ext cx="3481800" cy="1802400"/>
          </a:xfrm>
          <a:prstGeom prst="teardrop">
            <a:avLst>
              <a:gd fmla="val 100000"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200"/>
              <a:t>Has NOTHING to do with </a:t>
            </a:r>
            <a:endParaRPr sz="3200"/>
          </a:p>
        </p:txBody>
      </p:sp>
      <p:pic>
        <p:nvPicPr>
          <p:cNvPr id="180" name="Google Shape;180;g2180ad51481_1_0"/>
          <p:cNvPicPr preferRelativeResize="0"/>
          <p:nvPr/>
        </p:nvPicPr>
        <p:blipFill>
          <a:blip r:embed="rId7">
            <a:alphaModFix/>
          </a:blip>
          <a:stretch>
            <a:fillRect/>
          </a:stretch>
        </p:blipFill>
        <p:spPr>
          <a:xfrm>
            <a:off x="7905602" y="4400339"/>
            <a:ext cx="1238400" cy="7431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2180ad51481_1_17"/>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186" name="Google Shape;186;g2180ad51481_1_17"/>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187" name="Google Shape;187;g2180ad51481_1_1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2180ad51481_1_17"/>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189" name="Google Shape;189;g2180ad51481_1_17"/>
          <p:cNvSpPr/>
          <p:nvPr/>
        </p:nvSpPr>
        <p:spPr>
          <a:xfrm rot="1086580">
            <a:off x="4587513" y="2424395"/>
            <a:ext cx="1704432" cy="1012261"/>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t>develop</a:t>
            </a:r>
            <a:endParaRPr sz="3000"/>
          </a:p>
        </p:txBody>
      </p:sp>
      <p:pic>
        <p:nvPicPr>
          <p:cNvPr id="190" name="Google Shape;190;g2180ad51481_1_17"/>
          <p:cNvPicPr preferRelativeResize="0"/>
          <p:nvPr/>
        </p:nvPicPr>
        <p:blipFill>
          <a:blip r:embed="rId5">
            <a:alphaModFix/>
          </a:blip>
          <a:stretch>
            <a:fillRect/>
          </a:stretch>
        </p:blipFill>
        <p:spPr>
          <a:xfrm rot="623998">
            <a:off x="244550" y="1044500"/>
            <a:ext cx="1340475" cy="744701"/>
          </a:xfrm>
          <a:prstGeom prst="rect">
            <a:avLst/>
          </a:prstGeom>
          <a:noFill/>
          <a:ln>
            <a:noFill/>
          </a:ln>
        </p:spPr>
      </p:pic>
      <p:pic>
        <p:nvPicPr>
          <p:cNvPr id="191" name="Google Shape;191;g2180ad51481_1_17"/>
          <p:cNvPicPr preferRelativeResize="0"/>
          <p:nvPr/>
        </p:nvPicPr>
        <p:blipFill>
          <a:blip r:embed="rId6">
            <a:alphaModFix/>
          </a:blip>
          <a:stretch>
            <a:fillRect/>
          </a:stretch>
        </p:blipFill>
        <p:spPr>
          <a:xfrm rot="1526869">
            <a:off x="2328825" y="1667000"/>
            <a:ext cx="1950251" cy="651750"/>
          </a:xfrm>
          <a:prstGeom prst="rect">
            <a:avLst/>
          </a:prstGeom>
          <a:noFill/>
          <a:ln cap="flat" cmpd="sng" w="38100">
            <a:solidFill>
              <a:srgbClr val="FF0000"/>
            </a:solidFill>
            <a:prstDash val="solid"/>
            <a:round/>
            <a:headEnd len="sm" w="sm" type="none"/>
            <a:tailEnd len="sm" w="sm" type="none"/>
          </a:ln>
        </p:spPr>
      </p:pic>
      <p:pic>
        <p:nvPicPr>
          <p:cNvPr id="192" name="Google Shape;192;g2180ad51481_1_17"/>
          <p:cNvPicPr preferRelativeResize="0"/>
          <p:nvPr/>
        </p:nvPicPr>
        <p:blipFill>
          <a:blip r:embed="rId7">
            <a:alphaModFix/>
          </a:blip>
          <a:stretch>
            <a:fillRect/>
          </a:stretch>
        </p:blipFill>
        <p:spPr>
          <a:xfrm rot="1609671">
            <a:off x="6908400" y="3584572"/>
            <a:ext cx="1934703" cy="807129"/>
          </a:xfrm>
          <a:prstGeom prst="rect">
            <a:avLst/>
          </a:prstGeom>
          <a:noFill/>
          <a:ln>
            <a:noFill/>
          </a:ln>
        </p:spPr>
      </p:pic>
      <p:pic>
        <p:nvPicPr>
          <p:cNvPr id="193" name="Google Shape;193;g2180ad51481_1_17"/>
          <p:cNvPicPr preferRelativeResize="0"/>
          <p:nvPr/>
        </p:nvPicPr>
        <p:blipFill>
          <a:blip r:embed="rId8">
            <a:alphaModFix/>
          </a:blip>
          <a:stretch>
            <a:fillRect/>
          </a:stretch>
        </p:blipFill>
        <p:spPr>
          <a:xfrm rot="1731313">
            <a:off x="7807788" y="3014143"/>
            <a:ext cx="915426" cy="729425"/>
          </a:xfrm>
          <a:prstGeom prst="rect">
            <a:avLst/>
          </a:prstGeom>
          <a:noFill/>
          <a:ln>
            <a:noFill/>
          </a:ln>
        </p:spPr>
      </p:pic>
      <p:pic>
        <p:nvPicPr>
          <p:cNvPr id="194" name="Google Shape;194;g2180ad51481_1_17"/>
          <p:cNvPicPr preferRelativeResize="0"/>
          <p:nvPr/>
        </p:nvPicPr>
        <p:blipFill>
          <a:blip r:embed="rId9">
            <a:alphaModFix/>
          </a:blip>
          <a:stretch>
            <a:fillRect/>
          </a:stretch>
        </p:blipFill>
        <p:spPr>
          <a:xfrm>
            <a:off x="14327" y="4400339"/>
            <a:ext cx="1238400" cy="7431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g2180ad51481_1_51"/>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200" name="Google Shape;200;g2180ad51481_1_51"/>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201" name="Google Shape;201;g2180ad51481_1_51"/>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2180ad51481_1_51"/>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pic>
        <p:nvPicPr>
          <p:cNvPr id="203" name="Google Shape;203;g2180ad51481_1_51"/>
          <p:cNvPicPr preferRelativeResize="0"/>
          <p:nvPr/>
        </p:nvPicPr>
        <p:blipFill>
          <a:blip r:embed="rId5">
            <a:alphaModFix/>
          </a:blip>
          <a:stretch>
            <a:fillRect/>
          </a:stretch>
        </p:blipFill>
        <p:spPr>
          <a:xfrm rot="623998">
            <a:off x="130450" y="2080175"/>
            <a:ext cx="1340475" cy="744701"/>
          </a:xfrm>
          <a:prstGeom prst="rect">
            <a:avLst/>
          </a:prstGeom>
          <a:noFill/>
          <a:ln>
            <a:noFill/>
          </a:ln>
        </p:spPr>
      </p:pic>
      <p:pic>
        <p:nvPicPr>
          <p:cNvPr id="204" name="Google Shape;204;g2180ad51481_1_51"/>
          <p:cNvPicPr preferRelativeResize="0"/>
          <p:nvPr/>
        </p:nvPicPr>
        <p:blipFill>
          <a:blip r:embed="rId6">
            <a:alphaModFix/>
          </a:blip>
          <a:stretch>
            <a:fillRect/>
          </a:stretch>
        </p:blipFill>
        <p:spPr>
          <a:xfrm rot="560588">
            <a:off x="2125050" y="2555500"/>
            <a:ext cx="1950252" cy="651750"/>
          </a:xfrm>
          <a:prstGeom prst="rect">
            <a:avLst/>
          </a:prstGeom>
          <a:noFill/>
          <a:ln cap="flat" cmpd="sng" w="38100">
            <a:solidFill>
              <a:srgbClr val="FF0000"/>
            </a:solidFill>
            <a:prstDash val="solid"/>
            <a:round/>
            <a:headEnd len="sm" w="sm" type="none"/>
            <a:tailEnd len="sm" w="sm" type="none"/>
          </a:ln>
        </p:spPr>
      </p:pic>
      <p:sp>
        <p:nvSpPr>
          <p:cNvPr id="205" name="Google Shape;205;g2180ad51481_1_51"/>
          <p:cNvSpPr/>
          <p:nvPr/>
        </p:nvSpPr>
        <p:spPr>
          <a:xfrm>
            <a:off x="2837225" y="929250"/>
            <a:ext cx="2648592" cy="1036044"/>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In other words</a:t>
            </a:r>
            <a:endParaRPr sz="1900"/>
          </a:p>
        </p:txBody>
      </p:sp>
      <p:sp>
        <p:nvSpPr>
          <p:cNvPr id="206" name="Google Shape;206;g2180ad51481_1_51"/>
          <p:cNvSpPr txBox="1"/>
          <p:nvPr/>
        </p:nvSpPr>
        <p:spPr>
          <a:xfrm>
            <a:off x="4434325" y="2714400"/>
            <a:ext cx="25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Write application </a:t>
            </a:r>
            <a:endParaRPr/>
          </a:p>
        </p:txBody>
      </p:sp>
      <p:pic>
        <p:nvPicPr>
          <p:cNvPr id="207" name="Google Shape;207;g2180ad51481_1_51"/>
          <p:cNvPicPr preferRelativeResize="0"/>
          <p:nvPr/>
        </p:nvPicPr>
        <p:blipFill>
          <a:blip r:embed="rId7">
            <a:alphaModFix/>
          </a:blip>
          <a:stretch>
            <a:fillRect/>
          </a:stretch>
        </p:blipFill>
        <p:spPr>
          <a:xfrm>
            <a:off x="6249575" y="2337725"/>
            <a:ext cx="1829075" cy="1804795"/>
          </a:xfrm>
          <a:prstGeom prst="rect">
            <a:avLst/>
          </a:prstGeom>
          <a:noFill/>
          <a:ln>
            <a:noFill/>
          </a:ln>
        </p:spPr>
      </p:pic>
      <p:pic>
        <p:nvPicPr>
          <p:cNvPr id="208" name="Google Shape;208;g2180ad51481_1_51"/>
          <p:cNvPicPr preferRelativeResize="0"/>
          <p:nvPr/>
        </p:nvPicPr>
        <p:blipFill>
          <a:blip r:embed="rId8">
            <a:alphaModFix/>
          </a:blip>
          <a:stretch>
            <a:fillRect/>
          </a:stretch>
        </p:blipFill>
        <p:spPr>
          <a:xfrm>
            <a:off x="14327" y="4400339"/>
            <a:ext cx="1238400" cy="7431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g2180ad51481_1_441"/>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214" name="Google Shape;214;g2180ad51481_1_441"/>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215" name="Google Shape;215;g2180ad51481_1_441"/>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180ad51481_1_441"/>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pic>
        <p:nvPicPr>
          <p:cNvPr id="217" name="Google Shape;217;g2180ad51481_1_441"/>
          <p:cNvPicPr preferRelativeResize="0"/>
          <p:nvPr/>
        </p:nvPicPr>
        <p:blipFill>
          <a:blip r:embed="rId5">
            <a:alphaModFix/>
          </a:blip>
          <a:stretch>
            <a:fillRect/>
          </a:stretch>
        </p:blipFill>
        <p:spPr>
          <a:xfrm rot="623998">
            <a:off x="130450" y="2080175"/>
            <a:ext cx="1340475" cy="744701"/>
          </a:xfrm>
          <a:prstGeom prst="rect">
            <a:avLst/>
          </a:prstGeom>
          <a:noFill/>
          <a:ln>
            <a:noFill/>
          </a:ln>
        </p:spPr>
      </p:pic>
      <p:pic>
        <p:nvPicPr>
          <p:cNvPr id="218" name="Google Shape;218;g2180ad51481_1_441"/>
          <p:cNvPicPr preferRelativeResize="0"/>
          <p:nvPr/>
        </p:nvPicPr>
        <p:blipFill>
          <a:blip r:embed="rId6">
            <a:alphaModFix/>
          </a:blip>
          <a:stretch>
            <a:fillRect/>
          </a:stretch>
        </p:blipFill>
        <p:spPr>
          <a:xfrm rot="560588">
            <a:off x="2125050" y="2555500"/>
            <a:ext cx="1950252" cy="651750"/>
          </a:xfrm>
          <a:prstGeom prst="rect">
            <a:avLst/>
          </a:prstGeom>
          <a:noFill/>
          <a:ln cap="flat" cmpd="sng" w="38100">
            <a:solidFill>
              <a:srgbClr val="FF0000"/>
            </a:solidFill>
            <a:prstDash val="solid"/>
            <a:round/>
            <a:headEnd len="sm" w="sm" type="none"/>
            <a:tailEnd len="sm" w="sm" type="none"/>
          </a:ln>
        </p:spPr>
      </p:pic>
      <p:sp>
        <p:nvSpPr>
          <p:cNvPr id="219" name="Google Shape;219;g2180ad51481_1_441"/>
          <p:cNvSpPr/>
          <p:nvPr/>
        </p:nvSpPr>
        <p:spPr>
          <a:xfrm>
            <a:off x="2837225" y="929250"/>
            <a:ext cx="2648592" cy="1036044"/>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In other words</a:t>
            </a:r>
            <a:endParaRPr sz="1900"/>
          </a:p>
        </p:txBody>
      </p:sp>
      <p:sp>
        <p:nvSpPr>
          <p:cNvPr id="220" name="Google Shape;220;g2180ad51481_1_441"/>
          <p:cNvSpPr txBox="1"/>
          <p:nvPr/>
        </p:nvSpPr>
        <p:spPr>
          <a:xfrm rot="1298796">
            <a:off x="4832905" y="3108765"/>
            <a:ext cx="1051559" cy="708059"/>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3400"/>
              <a:t>DO</a:t>
            </a:r>
            <a:r>
              <a:rPr lang="en" sz="3400"/>
              <a:t> </a:t>
            </a:r>
            <a:r>
              <a:rPr lang="en" sz="3400"/>
              <a:t> </a:t>
            </a:r>
            <a:endParaRPr sz="3400"/>
          </a:p>
        </p:txBody>
      </p:sp>
      <p:pic>
        <p:nvPicPr>
          <p:cNvPr id="221" name="Google Shape;221;g2180ad51481_1_441"/>
          <p:cNvPicPr preferRelativeResize="0"/>
          <p:nvPr/>
        </p:nvPicPr>
        <p:blipFill>
          <a:blip r:embed="rId7">
            <a:alphaModFix/>
          </a:blip>
          <a:stretch>
            <a:fillRect/>
          </a:stretch>
        </p:blipFill>
        <p:spPr>
          <a:xfrm>
            <a:off x="6331100" y="2508925"/>
            <a:ext cx="2575800" cy="2575800"/>
          </a:xfrm>
          <a:prstGeom prst="rect">
            <a:avLst/>
          </a:prstGeom>
          <a:noFill/>
          <a:ln>
            <a:noFill/>
          </a:ln>
        </p:spPr>
      </p:pic>
      <p:pic>
        <p:nvPicPr>
          <p:cNvPr id="222" name="Google Shape;222;g2180ad51481_1_441"/>
          <p:cNvPicPr preferRelativeResize="0"/>
          <p:nvPr/>
        </p:nvPicPr>
        <p:blipFill>
          <a:blip r:embed="rId8">
            <a:alphaModFix/>
          </a:blip>
          <a:stretch>
            <a:fillRect/>
          </a:stretch>
        </p:blipFill>
        <p:spPr>
          <a:xfrm>
            <a:off x="14327" y="4400339"/>
            <a:ext cx="1238400" cy="7431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g2180ad51481_1_35"/>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228" name="Google Shape;228;g2180ad51481_1_35"/>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229" name="Google Shape;229;g2180ad51481_1_3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2180ad51481_1_35"/>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231" name="Google Shape;231;g2180ad51481_1_35"/>
          <p:cNvSpPr/>
          <p:nvPr/>
        </p:nvSpPr>
        <p:spPr>
          <a:xfrm>
            <a:off x="1764428" y="837759"/>
            <a:ext cx="5272776" cy="1418688"/>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If Devops does not develop applications who does ?</a:t>
            </a:r>
            <a:endParaRPr sz="1900"/>
          </a:p>
        </p:txBody>
      </p:sp>
      <p:pic>
        <p:nvPicPr>
          <p:cNvPr id="232" name="Google Shape;232;g2180ad51481_1_35"/>
          <p:cNvPicPr preferRelativeResize="0"/>
          <p:nvPr/>
        </p:nvPicPr>
        <p:blipFill>
          <a:blip r:embed="rId5">
            <a:alphaModFix/>
          </a:blip>
          <a:stretch>
            <a:fillRect/>
          </a:stretch>
        </p:blipFill>
        <p:spPr>
          <a:xfrm>
            <a:off x="2181388" y="2942322"/>
            <a:ext cx="4683358" cy="22011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2180ad51481_1_66"/>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238" name="Google Shape;238;g2180ad51481_1_66"/>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239" name="Google Shape;239;g2180ad51481_1_66"/>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2180ad51481_1_66"/>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241" name="Google Shape;241;g2180ad51481_1_66"/>
          <p:cNvSpPr/>
          <p:nvPr/>
        </p:nvSpPr>
        <p:spPr>
          <a:xfrm>
            <a:off x="1764428" y="837759"/>
            <a:ext cx="5272776" cy="1418688"/>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               Developers world</a:t>
            </a:r>
            <a:endParaRPr sz="1900"/>
          </a:p>
        </p:txBody>
      </p:sp>
      <p:pic>
        <p:nvPicPr>
          <p:cNvPr id="242" name="Google Shape;242;g2180ad51481_1_66"/>
          <p:cNvPicPr preferRelativeResize="0"/>
          <p:nvPr/>
        </p:nvPicPr>
        <p:blipFill>
          <a:blip r:embed="rId5">
            <a:alphaModFix/>
          </a:blip>
          <a:stretch>
            <a:fillRect/>
          </a:stretch>
        </p:blipFill>
        <p:spPr>
          <a:xfrm>
            <a:off x="2230975" y="2568222"/>
            <a:ext cx="5657519" cy="25822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2180ad51481_1_76"/>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248" name="Google Shape;248;g2180ad51481_1_76"/>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249" name="Google Shape;249;g2180ad51481_1_76"/>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2180ad51481_1_76"/>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251" name="Google Shape;251;g2180ad51481_1_76"/>
          <p:cNvSpPr/>
          <p:nvPr/>
        </p:nvSpPr>
        <p:spPr>
          <a:xfrm>
            <a:off x="1764428" y="837759"/>
            <a:ext cx="5272776" cy="1418688"/>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            Any question about </a:t>
            </a:r>
            <a:endParaRPr sz="1900"/>
          </a:p>
        </p:txBody>
      </p:sp>
      <p:pic>
        <p:nvPicPr>
          <p:cNvPr id="252" name="Google Shape;252;g2180ad51481_1_76"/>
          <p:cNvPicPr preferRelativeResize="0"/>
          <p:nvPr/>
        </p:nvPicPr>
        <p:blipFill>
          <a:blip r:embed="rId5">
            <a:alphaModFix/>
          </a:blip>
          <a:stretch>
            <a:fillRect/>
          </a:stretch>
        </p:blipFill>
        <p:spPr>
          <a:xfrm rot="-1428397">
            <a:off x="3682767" y="2519181"/>
            <a:ext cx="2143210" cy="978891"/>
          </a:xfrm>
          <a:prstGeom prst="rect">
            <a:avLst/>
          </a:prstGeom>
          <a:noFill/>
          <a:ln>
            <a:noFill/>
          </a:ln>
        </p:spPr>
      </p:pic>
      <p:pic>
        <p:nvPicPr>
          <p:cNvPr id="253" name="Google Shape;253;g2180ad51481_1_76"/>
          <p:cNvPicPr preferRelativeResize="0"/>
          <p:nvPr/>
        </p:nvPicPr>
        <p:blipFill>
          <a:blip r:embed="rId6">
            <a:alphaModFix/>
          </a:blip>
          <a:stretch>
            <a:fillRect/>
          </a:stretch>
        </p:blipFill>
        <p:spPr>
          <a:xfrm>
            <a:off x="4660100" y="3888973"/>
            <a:ext cx="1037700" cy="103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2180ad51481_1_99"/>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259" name="Google Shape;259;g2180ad51481_1_99"/>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260" name="Google Shape;260;g2180ad51481_1_9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180ad51481_1_99"/>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262" name="Google Shape;262;g2180ad51481_1_99"/>
          <p:cNvSpPr/>
          <p:nvPr/>
        </p:nvSpPr>
        <p:spPr>
          <a:xfrm>
            <a:off x="2958900" y="969999"/>
            <a:ext cx="3399192" cy="994464"/>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Let us talk about</a:t>
            </a:r>
            <a:endParaRPr sz="1900"/>
          </a:p>
        </p:txBody>
      </p:sp>
      <p:pic>
        <p:nvPicPr>
          <p:cNvPr id="263" name="Google Shape;263;g2180ad51481_1_99"/>
          <p:cNvPicPr preferRelativeResize="0"/>
          <p:nvPr/>
        </p:nvPicPr>
        <p:blipFill>
          <a:blip r:embed="rId5">
            <a:alphaModFix/>
          </a:blip>
          <a:stretch>
            <a:fillRect/>
          </a:stretch>
        </p:blipFill>
        <p:spPr>
          <a:xfrm rot="1248536">
            <a:off x="3661687" y="2805943"/>
            <a:ext cx="2987117" cy="15221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g2180ad51481_0_3"/>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67" name="Google Shape;67;g2180ad51481_0_3"/>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68" name="Google Shape;68;g2180ad51481_0_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g2180ad51481_0_3"/>
          <p:cNvPicPr preferRelativeResize="0"/>
          <p:nvPr/>
        </p:nvPicPr>
        <p:blipFill>
          <a:blip r:embed="rId5">
            <a:alphaModFix/>
          </a:blip>
          <a:stretch>
            <a:fillRect/>
          </a:stretch>
        </p:blipFill>
        <p:spPr>
          <a:xfrm>
            <a:off x="1073500" y="952000"/>
            <a:ext cx="6683501" cy="3759475"/>
          </a:xfrm>
          <a:prstGeom prst="rect">
            <a:avLst/>
          </a:prstGeom>
          <a:noFill/>
          <a:ln>
            <a:noFill/>
          </a:ln>
        </p:spPr>
      </p:pic>
      <p:sp>
        <p:nvSpPr>
          <p:cNvPr id="70" name="Google Shape;70;g2180ad51481_0_3"/>
          <p:cNvSpPr/>
          <p:nvPr/>
        </p:nvSpPr>
        <p:spPr>
          <a:xfrm>
            <a:off x="6741175" y="1116725"/>
            <a:ext cx="1015800" cy="24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g2180ad51481_1_109"/>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269" name="Google Shape;269;g2180ad51481_1_109"/>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270" name="Google Shape;270;g2180ad51481_1_10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2180ad51481_1_109"/>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272" name="Google Shape;272;g2180ad51481_1_109"/>
          <p:cNvSpPr/>
          <p:nvPr/>
        </p:nvSpPr>
        <p:spPr>
          <a:xfrm>
            <a:off x="2958900" y="890325"/>
            <a:ext cx="3203496" cy="837756"/>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What is    OPS</a:t>
            </a:r>
            <a:endParaRPr sz="1900"/>
          </a:p>
        </p:txBody>
      </p:sp>
      <p:pic>
        <p:nvPicPr>
          <p:cNvPr id="273" name="Google Shape;273;g2180ad51481_1_109"/>
          <p:cNvPicPr preferRelativeResize="0"/>
          <p:nvPr/>
        </p:nvPicPr>
        <p:blipFill>
          <a:blip r:embed="rId5">
            <a:alphaModFix/>
          </a:blip>
          <a:stretch>
            <a:fillRect/>
          </a:stretch>
        </p:blipFill>
        <p:spPr>
          <a:xfrm rot="-1901466">
            <a:off x="3764761" y="2718697"/>
            <a:ext cx="2138093" cy="572800"/>
          </a:xfrm>
          <a:prstGeom prst="rect">
            <a:avLst/>
          </a:prstGeom>
          <a:noFill/>
          <a:ln>
            <a:noFill/>
          </a:ln>
        </p:spPr>
      </p:pic>
      <p:pic>
        <p:nvPicPr>
          <p:cNvPr id="274" name="Google Shape;274;g2180ad51481_1_109"/>
          <p:cNvPicPr preferRelativeResize="0"/>
          <p:nvPr/>
        </p:nvPicPr>
        <p:blipFill>
          <a:blip r:embed="rId6">
            <a:alphaModFix/>
          </a:blip>
          <a:stretch>
            <a:fillRect/>
          </a:stretch>
        </p:blipFill>
        <p:spPr>
          <a:xfrm rot="1248533">
            <a:off x="548251" y="2330189"/>
            <a:ext cx="2207423" cy="1124804"/>
          </a:xfrm>
          <a:prstGeom prst="rect">
            <a:avLst/>
          </a:prstGeom>
          <a:noFill/>
          <a:ln>
            <a:noFill/>
          </a:ln>
        </p:spPr>
      </p:pic>
      <p:pic>
        <p:nvPicPr>
          <p:cNvPr id="275" name="Google Shape;275;g2180ad51481_1_109"/>
          <p:cNvPicPr preferRelativeResize="0"/>
          <p:nvPr/>
        </p:nvPicPr>
        <p:blipFill>
          <a:blip r:embed="rId7">
            <a:alphaModFix/>
          </a:blip>
          <a:stretch>
            <a:fillRect/>
          </a:stretch>
        </p:blipFill>
        <p:spPr>
          <a:xfrm>
            <a:off x="5893898" y="2513694"/>
            <a:ext cx="3141050" cy="23527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2180ad51481_1_124"/>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281" name="Google Shape;281;g2180ad51481_1_124"/>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282" name="Google Shape;282;g2180ad51481_1_124"/>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2180ad51481_1_124"/>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284" name="Google Shape;284;g2180ad51481_1_124"/>
          <p:cNvSpPr/>
          <p:nvPr/>
        </p:nvSpPr>
        <p:spPr>
          <a:xfrm>
            <a:off x="2229339" y="743600"/>
            <a:ext cx="4108212" cy="837756"/>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What are  Operations</a:t>
            </a:r>
            <a:endParaRPr sz="1900"/>
          </a:p>
        </p:txBody>
      </p:sp>
      <p:pic>
        <p:nvPicPr>
          <p:cNvPr id="285" name="Google Shape;285;g2180ad51481_1_124"/>
          <p:cNvPicPr preferRelativeResize="0"/>
          <p:nvPr/>
        </p:nvPicPr>
        <p:blipFill>
          <a:blip r:embed="rId5">
            <a:alphaModFix/>
          </a:blip>
          <a:stretch>
            <a:fillRect/>
          </a:stretch>
        </p:blipFill>
        <p:spPr>
          <a:xfrm>
            <a:off x="828975" y="1728075"/>
            <a:ext cx="3083675" cy="3310550"/>
          </a:xfrm>
          <a:prstGeom prst="rect">
            <a:avLst/>
          </a:prstGeom>
          <a:noFill/>
          <a:ln>
            <a:noFill/>
          </a:ln>
        </p:spPr>
      </p:pic>
      <p:pic>
        <p:nvPicPr>
          <p:cNvPr id="286" name="Google Shape;286;g2180ad51481_1_124"/>
          <p:cNvPicPr preferRelativeResize="0"/>
          <p:nvPr/>
        </p:nvPicPr>
        <p:blipFill>
          <a:blip r:embed="rId6">
            <a:alphaModFix/>
          </a:blip>
          <a:stretch>
            <a:fillRect/>
          </a:stretch>
        </p:blipFill>
        <p:spPr>
          <a:xfrm>
            <a:off x="7155727" y="1903975"/>
            <a:ext cx="1988275" cy="32395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g2180ad51481_1_192"/>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292" name="Google Shape;292;g2180ad51481_1_192"/>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293" name="Google Shape;293;g2180ad51481_1_192"/>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2180ad51481_1_192"/>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295" name="Google Shape;295;g2180ad51481_1_192"/>
          <p:cNvSpPr/>
          <p:nvPr/>
        </p:nvSpPr>
        <p:spPr>
          <a:xfrm>
            <a:off x="2229339" y="743600"/>
            <a:ext cx="4108212" cy="837756"/>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What is  Operation</a:t>
            </a:r>
            <a:endParaRPr sz="1900"/>
          </a:p>
        </p:txBody>
      </p:sp>
      <p:sp>
        <p:nvSpPr>
          <p:cNvPr id="296" name="Google Shape;296;g2180ad51481_1_192"/>
          <p:cNvSpPr/>
          <p:nvPr/>
        </p:nvSpPr>
        <p:spPr>
          <a:xfrm>
            <a:off x="733625" y="1728075"/>
            <a:ext cx="6953100" cy="94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 simple words operation in this context stand for transforming a code </a:t>
            </a:r>
            <a:r>
              <a:rPr lang="en"/>
              <a:t>coming</a:t>
            </a:r>
            <a:r>
              <a:rPr lang="en"/>
              <a:t> from developers into a working application</a:t>
            </a:r>
            <a:endParaRPr/>
          </a:p>
        </p:txBody>
      </p:sp>
      <p:pic>
        <p:nvPicPr>
          <p:cNvPr id="297" name="Google Shape;297;g2180ad51481_1_192"/>
          <p:cNvPicPr preferRelativeResize="0"/>
          <p:nvPr/>
        </p:nvPicPr>
        <p:blipFill>
          <a:blip r:embed="rId5">
            <a:alphaModFix/>
          </a:blip>
          <a:stretch>
            <a:fillRect/>
          </a:stretch>
        </p:blipFill>
        <p:spPr>
          <a:xfrm>
            <a:off x="73350" y="4043101"/>
            <a:ext cx="2655526" cy="1100399"/>
          </a:xfrm>
          <a:prstGeom prst="rect">
            <a:avLst/>
          </a:prstGeom>
          <a:noFill/>
          <a:ln>
            <a:noFill/>
          </a:ln>
        </p:spPr>
      </p:pic>
      <p:pic>
        <p:nvPicPr>
          <p:cNvPr id="298" name="Google Shape;298;g2180ad51481_1_192"/>
          <p:cNvPicPr preferRelativeResize="0"/>
          <p:nvPr/>
        </p:nvPicPr>
        <p:blipFill>
          <a:blip r:embed="rId6">
            <a:alphaModFix/>
          </a:blip>
          <a:stretch>
            <a:fillRect/>
          </a:stretch>
        </p:blipFill>
        <p:spPr>
          <a:xfrm>
            <a:off x="6283225" y="4043096"/>
            <a:ext cx="2609825" cy="1159251"/>
          </a:xfrm>
          <a:prstGeom prst="rect">
            <a:avLst/>
          </a:prstGeom>
          <a:noFill/>
          <a:ln>
            <a:noFill/>
          </a:ln>
        </p:spPr>
      </p:pic>
      <p:pic>
        <p:nvPicPr>
          <p:cNvPr id="299" name="Google Shape;299;g2180ad51481_1_192"/>
          <p:cNvPicPr preferRelativeResize="0"/>
          <p:nvPr/>
        </p:nvPicPr>
        <p:blipFill>
          <a:blip r:embed="rId7">
            <a:alphaModFix/>
          </a:blip>
          <a:stretch>
            <a:fillRect/>
          </a:stretch>
        </p:blipFill>
        <p:spPr>
          <a:xfrm>
            <a:off x="470300" y="3348200"/>
            <a:ext cx="1504950" cy="590550"/>
          </a:xfrm>
          <a:prstGeom prst="rect">
            <a:avLst/>
          </a:prstGeom>
          <a:noFill/>
          <a:ln>
            <a:noFill/>
          </a:ln>
        </p:spPr>
      </p:pic>
      <p:pic>
        <p:nvPicPr>
          <p:cNvPr id="300" name="Google Shape;300;g2180ad51481_1_192"/>
          <p:cNvPicPr preferRelativeResize="0"/>
          <p:nvPr/>
        </p:nvPicPr>
        <p:blipFill>
          <a:blip r:embed="rId8">
            <a:alphaModFix/>
          </a:blip>
          <a:stretch>
            <a:fillRect/>
          </a:stretch>
        </p:blipFill>
        <p:spPr>
          <a:xfrm>
            <a:off x="4937785" y="3283000"/>
            <a:ext cx="645233" cy="590550"/>
          </a:xfrm>
          <a:prstGeom prst="rect">
            <a:avLst/>
          </a:prstGeom>
          <a:noFill/>
          <a:ln>
            <a:noFill/>
          </a:ln>
        </p:spPr>
      </p:pic>
      <p:pic>
        <p:nvPicPr>
          <p:cNvPr id="301" name="Google Shape;301;g2180ad51481_1_192"/>
          <p:cNvPicPr preferRelativeResize="0"/>
          <p:nvPr/>
        </p:nvPicPr>
        <p:blipFill>
          <a:blip r:embed="rId9">
            <a:alphaModFix/>
          </a:blip>
          <a:stretch>
            <a:fillRect/>
          </a:stretch>
        </p:blipFill>
        <p:spPr>
          <a:xfrm>
            <a:off x="2822975" y="3539211"/>
            <a:ext cx="1267076" cy="271227"/>
          </a:xfrm>
          <a:prstGeom prst="rect">
            <a:avLst/>
          </a:prstGeom>
          <a:noFill/>
          <a:ln>
            <a:noFill/>
          </a:ln>
        </p:spPr>
      </p:pic>
      <p:pic>
        <p:nvPicPr>
          <p:cNvPr id="302" name="Google Shape;302;g2180ad51481_1_192"/>
          <p:cNvPicPr preferRelativeResize="0"/>
          <p:nvPr/>
        </p:nvPicPr>
        <p:blipFill>
          <a:blip r:embed="rId10">
            <a:alphaModFix/>
          </a:blip>
          <a:stretch>
            <a:fillRect/>
          </a:stretch>
        </p:blipFill>
        <p:spPr>
          <a:xfrm>
            <a:off x="6283225" y="3411307"/>
            <a:ext cx="2170751" cy="333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g2180ad51481_1_179"/>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308" name="Google Shape;308;g2180ad51481_1_179"/>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309" name="Google Shape;309;g2180ad51481_1_17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2180ad51481_1_179"/>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311" name="Google Shape;311;g2180ad51481_1_179"/>
          <p:cNvSpPr/>
          <p:nvPr/>
        </p:nvSpPr>
        <p:spPr>
          <a:xfrm>
            <a:off x="1369424" y="709600"/>
            <a:ext cx="6176520" cy="1418688"/>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DevOps engineer operation tools</a:t>
            </a:r>
            <a:endParaRPr sz="1900"/>
          </a:p>
        </p:txBody>
      </p:sp>
      <p:sp>
        <p:nvSpPr>
          <p:cNvPr id="312" name="Google Shape;312;g2180ad51481_1_179"/>
          <p:cNvSpPr txBox="1"/>
          <p:nvPr/>
        </p:nvSpPr>
        <p:spPr>
          <a:xfrm>
            <a:off x="4833750" y="864050"/>
            <a:ext cx="43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13" name="Google Shape;313;g2180ad51481_1_179"/>
          <p:cNvPicPr preferRelativeResize="0"/>
          <p:nvPr/>
        </p:nvPicPr>
        <p:blipFill>
          <a:blip r:embed="rId5">
            <a:alphaModFix/>
          </a:blip>
          <a:stretch>
            <a:fillRect/>
          </a:stretch>
        </p:blipFill>
        <p:spPr>
          <a:xfrm>
            <a:off x="1923863" y="2433075"/>
            <a:ext cx="5067652" cy="2710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g2180ad51481_1_213"/>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319" name="Google Shape;319;g2180ad51481_1_213"/>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320" name="Google Shape;320;g2180ad51481_1_21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2180ad51481_1_213"/>
          <p:cNvSpPr/>
          <p:nvPr/>
        </p:nvSpPr>
        <p:spPr>
          <a:xfrm>
            <a:off x="1219700" y="183525"/>
            <a:ext cx="6176520" cy="1263060"/>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DevOps engineer operation process</a:t>
            </a:r>
            <a:endParaRPr sz="1900"/>
          </a:p>
        </p:txBody>
      </p:sp>
      <p:sp>
        <p:nvSpPr>
          <p:cNvPr id="322" name="Google Shape;322;g2180ad51481_1_213"/>
          <p:cNvSpPr txBox="1"/>
          <p:nvPr/>
        </p:nvSpPr>
        <p:spPr>
          <a:xfrm>
            <a:off x="4833750" y="864050"/>
            <a:ext cx="43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3" name="Google Shape;323;g2180ad51481_1_213"/>
          <p:cNvPicPr preferRelativeResize="0"/>
          <p:nvPr/>
        </p:nvPicPr>
        <p:blipFill>
          <a:blip r:embed="rId5">
            <a:alphaModFix/>
          </a:blip>
          <a:stretch>
            <a:fillRect/>
          </a:stretch>
        </p:blipFill>
        <p:spPr>
          <a:xfrm>
            <a:off x="1577387" y="2920950"/>
            <a:ext cx="538638" cy="529950"/>
          </a:xfrm>
          <a:prstGeom prst="rect">
            <a:avLst/>
          </a:prstGeom>
          <a:noFill/>
          <a:ln>
            <a:noFill/>
          </a:ln>
        </p:spPr>
      </p:pic>
      <p:pic>
        <p:nvPicPr>
          <p:cNvPr id="324" name="Google Shape;324;g2180ad51481_1_213"/>
          <p:cNvPicPr preferRelativeResize="0"/>
          <p:nvPr/>
        </p:nvPicPr>
        <p:blipFill>
          <a:blip r:embed="rId6">
            <a:alphaModFix/>
          </a:blip>
          <a:stretch>
            <a:fillRect/>
          </a:stretch>
        </p:blipFill>
        <p:spPr>
          <a:xfrm>
            <a:off x="2721375" y="2280671"/>
            <a:ext cx="603050" cy="686229"/>
          </a:xfrm>
          <a:prstGeom prst="rect">
            <a:avLst/>
          </a:prstGeom>
          <a:noFill/>
          <a:ln>
            <a:noFill/>
          </a:ln>
        </p:spPr>
      </p:pic>
      <p:pic>
        <p:nvPicPr>
          <p:cNvPr id="325" name="Google Shape;325;g2180ad51481_1_213"/>
          <p:cNvPicPr preferRelativeResize="0"/>
          <p:nvPr/>
        </p:nvPicPr>
        <p:blipFill>
          <a:blip r:embed="rId7">
            <a:alphaModFix/>
          </a:blip>
          <a:stretch>
            <a:fillRect/>
          </a:stretch>
        </p:blipFill>
        <p:spPr>
          <a:xfrm>
            <a:off x="4230309" y="2204425"/>
            <a:ext cx="660678" cy="651750"/>
          </a:xfrm>
          <a:prstGeom prst="rect">
            <a:avLst/>
          </a:prstGeom>
          <a:noFill/>
          <a:ln>
            <a:noFill/>
          </a:ln>
        </p:spPr>
      </p:pic>
      <p:pic>
        <p:nvPicPr>
          <p:cNvPr id="326" name="Google Shape;326;g2180ad51481_1_213"/>
          <p:cNvPicPr preferRelativeResize="0"/>
          <p:nvPr/>
        </p:nvPicPr>
        <p:blipFill>
          <a:blip r:embed="rId8">
            <a:alphaModFix/>
          </a:blip>
          <a:stretch>
            <a:fillRect/>
          </a:stretch>
        </p:blipFill>
        <p:spPr>
          <a:xfrm>
            <a:off x="6123050" y="2466822"/>
            <a:ext cx="603050" cy="529953"/>
          </a:xfrm>
          <a:prstGeom prst="rect">
            <a:avLst/>
          </a:prstGeom>
          <a:noFill/>
          <a:ln>
            <a:noFill/>
          </a:ln>
        </p:spPr>
      </p:pic>
      <p:pic>
        <p:nvPicPr>
          <p:cNvPr id="327" name="Google Shape;327;g2180ad51481_1_213"/>
          <p:cNvPicPr preferRelativeResize="0"/>
          <p:nvPr/>
        </p:nvPicPr>
        <p:blipFill>
          <a:blip r:embed="rId9">
            <a:alphaModFix/>
          </a:blip>
          <a:stretch>
            <a:fillRect/>
          </a:stretch>
        </p:blipFill>
        <p:spPr>
          <a:xfrm>
            <a:off x="5906825" y="4498668"/>
            <a:ext cx="603050" cy="492632"/>
          </a:xfrm>
          <a:prstGeom prst="rect">
            <a:avLst/>
          </a:prstGeom>
          <a:noFill/>
          <a:ln>
            <a:noFill/>
          </a:ln>
        </p:spPr>
      </p:pic>
      <p:pic>
        <p:nvPicPr>
          <p:cNvPr id="328" name="Google Shape;328;g2180ad51481_1_213"/>
          <p:cNvPicPr preferRelativeResize="0"/>
          <p:nvPr/>
        </p:nvPicPr>
        <p:blipFill>
          <a:blip r:embed="rId10">
            <a:alphaModFix/>
          </a:blip>
          <a:stretch>
            <a:fillRect/>
          </a:stretch>
        </p:blipFill>
        <p:spPr>
          <a:xfrm>
            <a:off x="2577525" y="4197906"/>
            <a:ext cx="538650" cy="611694"/>
          </a:xfrm>
          <a:prstGeom prst="rect">
            <a:avLst/>
          </a:prstGeom>
          <a:noFill/>
          <a:ln>
            <a:noFill/>
          </a:ln>
        </p:spPr>
      </p:pic>
      <p:pic>
        <p:nvPicPr>
          <p:cNvPr id="329" name="Google Shape;329;g2180ad51481_1_213"/>
          <p:cNvPicPr preferRelativeResize="0"/>
          <p:nvPr/>
        </p:nvPicPr>
        <p:blipFill>
          <a:blip r:embed="rId11">
            <a:alphaModFix/>
          </a:blip>
          <a:stretch>
            <a:fillRect/>
          </a:stretch>
        </p:blipFill>
        <p:spPr>
          <a:xfrm>
            <a:off x="4188750" y="4475625"/>
            <a:ext cx="603050" cy="538725"/>
          </a:xfrm>
          <a:prstGeom prst="rect">
            <a:avLst/>
          </a:prstGeom>
          <a:noFill/>
          <a:ln>
            <a:noFill/>
          </a:ln>
        </p:spPr>
      </p:pic>
      <p:pic>
        <p:nvPicPr>
          <p:cNvPr id="330" name="Google Shape;330;g2180ad51481_1_213"/>
          <p:cNvPicPr preferRelativeResize="0"/>
          <p:nvPr/>
        </p:nvPicPr>
        <p:blipFill>
          <a:blip r:embed="rId12">
            <a:alphaModFix/>
          </a:blip>
          <a:stretch>
            <a:fillRect/>
          </a:stretch>
        </p:blipFill>
        <p:spPr>
          <a:xfrm>
            <a:off x="6667613" y="3564385"/>
            <a:ext cx="660675" cy="553315"/>
          </a:xfrm>
          <a:prstGeom prst="rect">
            <a:avLst/>
          </a:prstGeom>
          <a:noFill/>
          <a:ln>
            <a:noFill/>
          </a:ln>
        </p:spPr>
      </p:pic>
      <p:pic>
        <p:nvPicPr>
          <p:cNvPr id="331" name="Google Shape;331;g2180ad51481_1_213"/>
          <p:cNvPicPr preferRelativeResize="0"/>
          <p:nvPr/>
        </p:nvPicPr>
        <p:blipFill>
          <a:blip r:embed="rId13">
            <a:alphaModFix/>
          </a:blip>
          <a:stretch>
            <a:fillRect/>
          </a:stretch>
        </p:blipFill>
        <p:spPr>
          <a:xfrm rot="1248545">
            <a:off x="3877847" y="3376537"/>
            <a:ext cx="1224872" cy="624145"/>
          </a:xfrm>
          <a:prstGeom prst="rect">
            <a:avLst/>
          </a:prstGeom>
          <a:noFill/>
          <a:ln>
            <a:noFill/>
          </a:ln>
        </p:spPr>
      </p:pic>
      <p:cxnSp>
        <p:nvCxnSpPr>
          <p:cNvPr id="332" name="Google Shape;332;g2180ad51481_1_213"/>
          <p:cNvCxnSpPr>
            <a:stCxn id="331" idx="0"/>
            <a:endCxn id="325" idx="2"/>
          </p:cNvCxnSpPr>
          <p:nvPr/>
        </p:nvCxnSpPr>
        <p:spPr>
          <a:xfrm rot="10800000">
            <a:off x="4560646" y="2856293"/>
            <a:ext cx="40500" cy="54060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g2180ad51481_1_213"/>
          <p:cNvCxnSpPr>
            <a:stCxn id="331" idx="0"/>
            <a:endCxn id="326" idx="1"/>
          </p:cNvCxnSpPr>
          <p:nvPr/>
        </p:nvCxnSpPr>
        <p:spPr>
          <a:xfrm flipH="1" rot="10800000">
            <a:off x="4601146" y="2731793"/>
            <a:ext cx="1521900" cy="66510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g2180ad51481_1_213"/>
          <p:cNvCxnSpPr>
            <a:stCxn id="331" idx="3"/>
            <a:endCxn id="330" idx="1"/>
          </p:cNvCxnSpPr>
          <p:nvPr/>
        </p:nvCxnSpPr>
        <p:spPr>
          <a:xfrm flipH="1" rot="10800000">
            <a:off x="5062769" y="3841080"/>
            <a:ext cx="1604700" cy="65100"/>
          </a:xfrm>
          <a:prstGeom prst="straightConnector1">
            <a:avLst/>
          </a:prstGeom>
          <a:noFill/>
          <a:ln cap="flat" cmpd="sng" w="9525">
            <a:solidFill>
              <a:schemeClr val="dk2"/>
            </a:solidFill>
            <a:prstDash val="solid"/>
            <a:round/>
            <a:headEnd len="med" w="med" type="none"/>
            <a:tailEnd len="med" w="med" type="triangle"/>
          </a:ln>
        </p:spPr>
      </p:cxnSp>
      <p:cxnSp>
        <p:nvCxnSpPr>
          <p:cNvPr id="335" name="Google Shape;335;g2180ad51481_1_213"/>
          <p:cNvCxnSpPr>
            <a:stCxn id="331" idx="1"/>
            <a:endCxn id="324" idx="2"/>
          </p:cNvCxnSpPr>
          <p:nvPr/>
        </p:nvCxnSpPr>
        <p:spPr>
          <a:xfrm rot="10800000">
            <a:off x="3022896" y="2967038"/>
            <a:ext cx="894900" cy="504000"/>
          </a:xfrm>
          <a:prstGeom prst="straightConnector1">
            <a:avLst/>
          </a:prstGeom>
          <a:noFill/>
          <a:ln cap="flat" cmpd="sng" w="9525">
            <a:solidFill>
              <a:schemeClr val="dk2"/>
            </a:solidFill>
            <a:prstDash val="solid"/>
            <a:round/>
            <a:headEnd len="med" w="med" type="none"/>
            <a:tailEnd len="med" w="med" type="triangle"/>
          </a:ln>
        </p:spPr>
      </p:cxnSp>
      <p:cxnSp>
        <p:nvCxnSpPr>
          <p:cNvPr id="336" name="Google Shape;336;g2180ad51481_1_213"/>
          <p:cNvCxnSpPr>
            <a:stCxn id="331" idx="1"/>
            <a:endCxn id="323" idx="3"/>
          </p:cNvCxnSpPr>
          <p:nvPr/>
        </p:nvCxnSpPr>
        <p:spPr>
          <a:xfrm rot="10800000">
            <a:off x="2115996" y="3186038"/>
            <a:ext cx="1801800" cy="28500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g2180ad51481_1_213"/>
          <p:cNvCxnSpPr>
            <a:stCxn id="331" idx="1"/>
            <a:endCxn id="328" idx="3"/>
          </p:cNvCxnSpPr>
          <p:nvPr/>
        </p:nvCxnSpPr>
        <p:spPr>
          <a:xfrm flipH="1">
            <a:off x="3116196" y="3471038"/>
            <a:ext cx="801600" cy="103260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g2180ad51481_1_213"/>
          <p:cNvCxnSpPr>
            <a:stCxn id="331" idx="2"/>
            <a:endCxn id="329" idx="0"/>
          </p:cNvCxnSpPr>
          <p:nvPr/>
        </p:nvCxnSpPr>
        <p:spPr>
          <a:xfrm>
            <a:off x="4379419" y="3980326"/>
            <a:ext cx="111000" cy="49530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g2180ad51481_1_213"/>
          <p:cNvCxnSpPr>
            <a:stCxn id="331" idx="3"/>
            <a:endCxn id="327" idx="1"/>
          </p:cNvCxnSpPr>
          <p:nvPr/>
        </p:nvCxnSpPr>
        <p:spPr>
          <a:xfrm>
            <a:off x="5062769" y="3906180"/>
            <a:ext cx="844200" cy="83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2180ad51481_1_459"/>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345" name="Google Shape;345;g2180ad51481_1_459"/>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346" name="Google Shape;346;g2180ad51481_1_459"/>
          <p:cNvSpPr/>
          <p:nvPr/>
        </p:nvSpPr>
        <p:spPr>
          <a:xfrm>
            <a:off x="1219700" y="183525"/>
            <a:ext cx="6176520" cy="1263060"/>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Any question about  </a:t>
            </a:r>
            <a:endParaRPr sz="1900"/>
          </a:p>
        </p:txBody>
      </p:sp>
      <p:sp>
        <p:nvSpPr>
          <p:cNvPr id="347" name="Google Shape;347;g2180ad51481_1_459"/>
          <p:cNvSpPr txBox="1"/>
          <p:nvPr/>
        </p:nvSpPr>
        <p:spPr>
          <a:xfrm>
            <a:off x="4833750" y="864050"/>
            <a:ext cx="43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48" name="Google Shape;348;g2180ad51481_1_459"/>
          <p:cNvPicPr preferRelativeResize="0"/>
          <p:nvPr/>
        </p:nvPicPr>
        <p:blipFill>
          <a:blip r:embed="rId5">
            <a:alphaModFix/>
          </a:blip>
          <a:stretch>
            <a:fillRect/>
          </a:stretch>
        </p:blipFill>
        <p:spPr>
          <a:xfrm rot="1248513">
            <a:off x="3184214" y="1917604"/>
            <a:ext cx="2247502" cy="1145212"/>
          </a:xfrm>
          <a:prstGeom prst="rect">
            <a:avLst/>
          </a:prstGeom>
          <a:noFill/>
          <a:ln>
            <a:noFill/>
          </a:ln>
        </p:spPr>
      </p:pic>
      <p:pic>
        <p:nvPicPr>
          <p:cNvPr id="349" name="Google Shape;349;g2180ad51481_1_459"/>
          <p:cNvPicPr preferRelativeResize="0"/>
          <p:nvPr/>
        </p:nvPicPr>
        <p:blipFill>
          <a:blip r:embed="rId6">
            <a:alphaModFix/>
          </a:blip>
          <a:stretch>
            <a:fillRect/>
          </a:stretch>
        </p:blipFill>
        <p:spPr>
          <a:xfrm>
            <a:off x="3741445" y="4125130"/>
            <a:ext cx="1018400" cy="1018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g2180ad51481_1_305"/>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355" name="Google Shape;355;g2180ad51481_1_305"/>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356" name="Google Shape;356;g2180ad51481_1_305"/>
          <p:cNvSpPr/>
          <p:nvPr/>
        </p:nvSpPr>
        <p:spPr>
          <a:xfrm>
            <a:off x="1219700" y="183525"/>
            <a:ext cx="6176520" cy="1263060"/>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DevOps engineer operation process</a:t>
            </a:r>
            <a:endParaRPr sz="1900"/>
          </a:p>
        </p:txBody>
      </p:sp>
      <p:sp>
        <p:nvSpPr>
          <p:cNvPr id="357" name="Google Shape;357;g2180ad51481_1_305"/>
          <p:cNvSpPr txBox="1"/>
          <p:nvPr/>
        </p:nvSpPr>
        <p:spPr>
          <a:xfrm>
            <a:off x="4833750" y="864050"/>
            <a:ext cx="43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58" name="Google Shape;358;g2180ad51481_1_305"/>
          <p:cNvPicPr preferRelativeResize="0"/>
          <p:nvPr/>
        </p:nvPicPr>
        <p:blipFill>
          <a:blip r:embed="rId5">
            <a:alphaModFix/>
          </a:blip>
          <a:stretch>
            <a:fillRect/>
          </a:stretch>
        </p:blipFill>
        <p:spPr>
          <a:xfrm>
            <a:off x="1831575" y="1623435"/>
            <a:ext cx="6030426" cy="33921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g2180ad51481_1_263"/>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364" name="Google Shape;364;g2180ad51481_1_263"/>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365" name="Google Shape;365;g2180ad51481_1_26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6" name="Google Shape;366;g2180ad51481_1_263"/>
          <p:cNvPicPr preferRelativeResize="0"/>
          <p:nvPr/>
        </p:nvPicPr>
        <p:blipFill>
          <a:blip r:embed="rId5">
            <a:alphaModFix/>
          </a:blip>
          <a:stretch>
            <a:fillRect/>
          </a:stretch>
        </p:blipFill>
        <p:spPr>
          <a:xfrm rot="623998">
            <a:off x="97850" y="1044125"/>
            <a:ext cx="1340475" cy="744701"/>
          </a:xfrm>
          <a:prstGeom prst="rect">
            <a:avLst/>
          </a:prstGeom>
          <a:noFill/>
          <a:ln>
            <a:noFill/>
          </a:ln>
        </p:spPr>
      </p:pic>
      <p:pic>
        <p:nvPicPr>
          <p:cNvPr id="367" name="Google Shape;367;g2180ad51481_1_263"/>
          <p:cNvPicPr preferRelativeResize="0"/>
          <p:nvPr/>
        </p:nvPicPr>
        <p:blipFill>
          <a:blip r:embed="rId6">
            <a:alphaModFix/>
          </a:blip>
          <a:stretch>
            <a:fillRect/>
          </a:stretch>
        </p:blipFill>
        <p:spPr>
          <a:xfrm rot="560588">
            <a:off x="1307050" y="2057675"/>
            <a:ext cx="1950252" cy="651750"/>
          </a:xfrm>
          <a:prstGeom prst="rect">
            <a:avLst/>
          </a:prstGeom>
          <a:noFill/>
          <a:ln cap="flat" cmpd="sng" w="38100">
            <a:solidFill>
              <a:srgbClr val="FF0000"/>
            </a:solidFill>
            <a:prstDash val="solid"/>
            <a:round/>
            <a:headEnd len="sm" w="sm" type="none"/>
            <a:tailEnd len="sm" w="sm" type="none"/>
          </a:ln>
        </p:spPr>
      </p:pic>
      <p:sp>
        <p:nvSpPr>
          <p:cNvPr id="368" name="Google Shape;368;g2180ad51481_1_263"/>
          <p:cNvSpPr/>
          <p:nvPr/>
        </p:nvSpPr>
        <p:spPr>
          <a:xfrm>
            <a:off x="2788300" y="122275"/>
            <a:ext cx="2648592" cy="1036044"/>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In other words</a:t>
            </a:r>
            <a:endParaRPr sz="1900"/>
          </a:p>
        </p:txBody>
      </p:sp>
      <p:sp>
        <p:nvSpPr>
          <p:cNvPr id="369" name="Google Shape;369;g2180ad51481_1_263"/>
          <p:cNvSpPr txBox="1"/>
          <p:nvPr/>
        </p:nvSpPr>
        <p:spPr>
          <a:xfrm rot="-1059983">
            <a:off x="3394286" y="1916644"/>
            <a:ext cx="1923723" cy="61556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Write application code </a:t>
            </a:r>
            <a:endParaRPr/>
          </a:p>
        </p:txBody>
      </p:sp>
      <p:pic>
        <p:nvPicPr>
          <p:cNvPr id="370" name="Google Shape;370;g2180ad51481_1_263"/>
          <p:cNvPicPr preferRelativeResize="0"/>
          <p:nvPr/>
        </p:nvPicPr>
        <p:blipFill>
          <a:blip r:embed="rId7">
            <a:alphaModFix/>
          </a:blip>
          <a:stretch>
            <a:fillRect/>
          </a:stretch>
        </p:blipFill>
        <p:spPr>
          <a:xfrm>
            <a:off x="5366100" y="2204519"/>
            <a:ext cx="1267075" cy="734474"/>
          </a:xfrm>
          <a:prstGeom prst="rect">
            <a:avLst/>
          </a:prstGeom>
          <a:noFill/>
          <a:ln>
            <a:noFill/>
          </a:ln>
        </p:spPr>
      </p:pic>
      <p:sp>
        <p:nvSpPr>
          <p:cNvPr id="371" name="Google Shape;371;g2180ad51481_1_263"/>
          <p:cNvSpPr txBox="1"/>
          <p:nvPr/>
        </p:nvSpPr>
        <p:spPr>
          <a:xfrm rot="-1059937">
            <a:off x="6601693" y="2712373"/>
            <a:ext cx="960913" cy="61556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Are more on the</a:t>
            </a:r>
            <a:endParaRPr/>
          </a:p>
        </p:txBody>
      </p:sp>
      <p:pic>
        <p:nvPicPr>
          <p:cNvPr id="372" name="Google Shape;372;g2180ad51481_1_263"/>
          <p:cNvPicPr preferRelativeResize="0"/>
          <p:nvPr/>
        </p:nvPicPr>
        <p:blipFill>
          <a:blip r:embed="rId8">
            <a:alphaModFix/>
          </a:blip>
          <a:stretch>
            <a:fillRect/>
          </a:stretch>
        </p:blipFill>
        <p:spPr>
          <a:xfrm>
            <a:off x="7633398" y="3181750"/>
            <a:ext cx="1030325" cy="771750"/>
          </a:xfrm>
          <a:prstGeom prst="rect">
            <a:avLst/>
          </a:prstGeom>
          <a:noFill/>
          <a:ln cap="flat" cmpd="sng" w="28575">
            <a:solidFill>
              <a:schemeClr val="dk2"/>
            </a:solidFill>
            <a:prstDash val="solid"/>
            <a:round/>
            <a:headEnd len="sm" w="sm" type="none"/>
            <a:tailEnd len="sm" w="sm" type="none"/>
          </a:ln>
        </p:spPr>
      </p:pic>
      <p:sp>
        <p:nvSpPr>
          <p:cNvPr id="373" name="Google Shape;373;g2180ad51481_1_263"/>
          <p:cNvSpPr txBox="1"/>
          <p:nvPr/>
        </p:nvSpPr>
        <p:spPr>
          <a:xfrm rot="-1059937">
            <a:off x="6778543" y="4084773"/>
            <a:ext cx="960913" cy="61556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Side of the </a:t>
            </a:r>
            <a:endParaRPr/>
          </a:p>
        </p:txBody>
      </p:sp>
      <p:pic>
        <p:nvPicPr>
          <p:cNvPr id="374" name="Google Shape;374;g2180ad51481_1_263"/>
          <p:cNvPicPr preferRelativeResize="0"/>
          <p:nvPr/>
        </p:nvPicPr>
        <p:blipFill>
          <a:blip r:embed="rId9">
            <a:alphaModFix/>
          </a:blip>
          <a:stretch>
            <a:fillRect/>
          </a:stretch>
        </p:blipFill>
        <p:spPr>
          <a:xfrm rot="2700008">
            <a:off x="5163857" y="3579562"/>
            <a:ext cx="1466993" cy="825182"/>
          </a:xfrm>
          <a:prstGeom prst="rect">
            <a:avLst/>
          </a:prstGeom>
          <a:noFill/>
          <a:ln>
            <a:noFill/>
          </a:ln>
        </p:spPr>
      </p:pic>
      <p:pic>
        <p:nvPicPr>
          <p:cNvPr id="375" name="Google Shape;375;g2180ad51481_1_263"/>
          <p:cNvPicPr preferRelativeResize="0"/>
          <p:nvPr/>
        </p:nvPicPr>
        <p:blipFill>
          <a:blip r:embed="rId10">
            <a:alphaModFix/>
          </a:blip>
          <a:stretch>
            <a:fillRect/>
          </a:stretch>
        </p:blipFill>
        <p:spPr>
          <a:xfrm>
            <a:off x="14327" y="4400339"/>
            <a:ext cx="1238400" cy="7431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g2180ad51481_1_240"/>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381" name="Google Shape;381;g2180ad51481_1_240"/>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382" name="Google Shape;382;g2180ad51481_1_240"/>
          <p:cNvSpPr txBox="1"/>
          <p:nvPr/>
        </p:nvSpPr>
        <p:spPr>
          <a:xfrm>
            <a:off x="329250" y="1850350"/>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3" name="Google Shape;383;g2180ad51481_1_240"/>
          <p:cNvPicPr preferRelativeResize="0"/>
          <p:nvPr/>
        </p:nvPicPr>
        <p:blipFill>
          <a:blip r:embed="rId5">
            <a:alphaModFix/>
          </a:blip>
          <a:stretch>
            <a:fillRect/>
          </a:stretch>
        </p:blipFill>
        <p:spPr>
          <a:xfrm>
            <a:off x="79025" y="1639275"/>
            <a:ext cx="2272225" cy="1262350"/>
          </a:xfrm>
          <a:prstGeom prst="rect">
            <a:avLst/>
          </a:prstGeom>
          <a:noFill/>
          <a:ln>
            <a:noFill/>
          </a:ln>
        </p:spPr>
      </p:pic>
      <p:sp>
        <p:nvSpPr>
          <p:cNvPr id="384" name="Google Shape;384;g2180ad51481_1_240"/>
          <p:cNvSpPr txBox="1"/>
          <p:nvPr/>
        </p:nvSpPr>
        <p:spPr>
          <a:xfrm rot="-1059758">
            <a:off x="2381144" y="1982409"/>
            <a:ext cx="1309112" cy="40019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Give birth to </a:t>
            </a:r>
            <a:endParaRPr/>
          </a:p>
        </p:txBody>
      </p:sp>
      <p:pic>
        <p:nvPicPr>
          <p:cNvPr id="385" name="Google Shape;385;g2180ad51481_1_240"/>
          <p:cNvPicPr preferRelativeResize="0"/>
          <p:nvPr/>
        </p:nvPicPr>
        <p:blipFill>
          <a:blip r:embed="rId6">
            <a:alphaModFix/>
          </a:blip>
          <a:stretch>
            <a:fillRect/>
          </a:stretch>
        </p:blipFill>
        <p:spPr>
          <a:xfrm rot="-3087828">
            <a:off x="4251275" y="709150"/>
            <a:ext cx="2552451" cy="2588150"/>
          </a:xfrm>
          <a:prstGeom prst="rect">
            <a:avLst/>
          </a:prstGeom>
          <a:noFill/>
          <a:ln cap="flat" cmpd="sng" w="28575">
            <a:solidFill>
              <a:schemeClr val="dk2"/>
            </a:solidFill>
            <a:prstDash val="solid"/>
            <a:round/>
            <a:headEnd len="sm" w="sm" type="none"/>
            <a:tailEnd len="sm" w="sm" type="none"/>
          </a:ln>
        </p:spPr>
      </p:pic>
      <p:pic>
        <p:nvPicPr>
          <p:cNvPr id="386" name="Google Shape;386;g2180ad51481_1_240"/>
          <p:cNvPicPr preferRelativeResize="0"/>
          <p:nvPr/>
        </p:nvPicPr>
        <p:blipFill>
          <a:blip r:embed="rId7">
            <a:alphaModFix/>
          </a:blip>
          <a:stretch>
            <a:fillRect/>
          </a:stretch>
        </p:blipFill>
        <p:spPr>
          <a:xfrm>
            <a:off x="14327" y="4400339"/>
            <a:ext cx="1238400" cy="7431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g2180ad51481_1_28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392" name="Google Shape;392;g2180ad51481_1_281"/>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393" name="Google Shape;393;g2180ad51481_1_281"/>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4" name="Google Shape;394;g2180ad51481_1_281"/>
          <p:cNvPicPr preferRelativeResize="0"/>
          <p:nvPr/>
        </p:nvPicPr>
        <p:blipFill>
          <a:blip r:embed="rId5">
            <a:alphaModFix/>
          </a:blip>
          <a:stretch>
            <a:fillRect/>
          </a:stretch>
        </p:blipFill>
        <p:spPr>
          <a:xfrm rot="1248536">
            <a:off x="4222400" y="1792213"/>
            <a:ext cx="1999975" cy="1019100"/>
          </a:xfrm>
          <a:prstGeom prst="rect">
            <a:avLst/>
          </a:prstGeom>
          <a:noFill/>
          <a:ln>
            <a:noFill/>
          </a:ln>
        </p:spPr>
      </p:pic>
      <p:pic>
        <p:nvPicPr>
          <p:cNvPr id="395" name="Google Shape;395;g2180ad51481_1_281"/>
          <p:cNvPicPr preferRelativeResize="0"/>
          <p:nvPr/>
        </p:nvPicPr>
        <p:blipFill>
          <a:blip r:embed="rId6">
            <a:alphaModFix/>
          </a:blip>
          <a:stretch>
            <a:fillRect/>
          </a:stretch>
        </p:blipFill>
        <p:spPr>
          <a:xfrm rot="-1428435">
            <a:off x="65225" y="1355462"/>
            <a:ext cx="2507774" cy="1145425"/>
          </a:xfrm>
          <a:prstGeom prst="rect">
            <a:avLst/>
          </a:prstGeom>
          <a:noFill/>
          <a:ln>
            <a:noFill/>
          </a:ln>
        </p:spPr>
      </p:pic>
      <p:pic>
        <p:nvPicPr>
          <p:cNvPr id="396" name="Google Shape;396;g2180ad51481_1_281"/>
          <p:cNvPicPr preferRelativeResize="0"/>
          <p:nvPr/>
        </p:nvPicPr>
        <p:blipFill>
          <a:blip r:embed="rId7">
            <a:alphaModFix/>
          </a:blip>
          <a:stretch>
            <a:fillRect/>
          </a:stretch>
        </p:blipFill>
        <p:spPr>
          <a:xfrm>
            <a:off x="2697475" y="1645224"/>
            <a:ext cx="1313075" cy="1313075"/>
          </a:xfrm>
          <a:prstGeom prst="rect">
            <a:avLst/>
          </a:prstGeom>
          <a:noFill/>
          <a:ln>
            <a:noFill/>
          </a:ln>
        </p:spPr>
      </p:pic>
      <p:sp>
        <p:nvSpPr>
          <p:cNvPr id="397" name="Google Shape;397;g2180ad51481_1_281"/>
          <p:cNvSpPr/>
          <p:nvPr/>
        </p:nvSpPr>
        <p:spPr>
          <a:xfrm>
            <a:off x="2893400" y="0"/>
            <a:ext cx="3334500" cy="1280016"/>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Now that you have an idea of what is </a:t>
            </a:r>
            <a:endParaRPr sz="1300"/>
          </a:p>
        </p:txBody>
      </p:sp>
      <p:pic>
        <p:nvPicPr>
          <p:cNvPr id="398" name="Google Shape;398;g2180ad51481_1_281"/>
          <p:cNvPicPr preferRelativeResize="0"/>
          <p:nvPr/>
        </p:nvPicPr>
        <p:blipFill>
          <a:blip r:embed="rId8">
            <a:alphaModFix/>
          </a:blip>
          <a:stretch>
            <a:fillRect/>
          </a:stretch>
        </p:blipFill>
        <p:spPr>
          <a:xfrm>
            <a:off x="2418475" y="3579173"/>
            <a:ext cx="3600450" cy="609600"/>
          </a:xfrm>
          <a:prstGeom prst="rect">
            <a:avLst/>
          </a:prstGeom>
          <a:noFill/>
          <a:ln cap="flat" cmpd="sng" w="76200">
            <a:solidFill>
              <a:srgbClr val="FF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g1b4bda15c60_0_4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76" name="Google Shape;76;g1b4bda15c60_0_45"/>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77" name="Google Shape;77;g1b4bda15c60_0_4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1b4bda15c60_0_45"/>
          <p:cNvSpPr/>
          <p:nvPr/>
        </p:nvSpPr>
        <p:spPr>
          <a:xfrm>
            <a:off x="1002625" y="1133050"/>
            <a:ext cx="7282800" cy="1438800"/>
          </a:xfrm>
          <a:prstGeom prst="snip2DiagRect">
            <a:avLst>
              <a:gd fmla="val 0" name="adj1"/>
              <a:gd fmla="val 166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800"/>
              <a:buFont typeface="Arial"/>
              <a:buNone/>
            </a:pPr>
            <a:r>
              <a:t/>
            </a:r>
            <a:endParaRPr sz="3800"/>
          </a:p>
          <a:p>
            <a:pPr indent="0" lvl="0" marL="0" marR="0" rtl="0" algn="l">
              <a:lnSpc>
                <a:spcPct val="100000"/>
              </a:lnSpc>
              <a:spcBef>
                <a:spcPts val="0"/>
              </a:spcBef>
              <a:spcAft>
                <a:spcPts val="0"/>
              </a:spcAft>
              <a:buClr>
                <a:srgbClr val="000000"/>
              </a:buClr>
              <a:buSzPts val="3800"/>
              <a:buFont typeface="Arial"/>
              <a:buNone/>
            </a:pPr>
            <a:r>
              <a:rPr lang="en" sz="3800"/>
              <a:t>Now that you are in the DevOps family</a:t>
            </a:r>
            <a:endParaRPr sz="3800"/>
          </a:p>
          <a:p>
            <a:pPr indent="0" lvl="0" marL="0" marR="0" rtl="0" algn="l">
              <a:lnSpc>
                <a:spcPct val="100000"/>
              </a:lnSpc>
              <a:spcBef>
                <a:spcPts val="0"/>
              </a:spcBef>
              <a:spcAft>
                <a:spcPts val="0"/>
              </a:spcAft>
              <a:buClr>
                <a:srgbClr val="000000"/>
              </a:buClr>
              <a:buSzPts val="3800"/>
              <a:buFont typeface="Arial"/>
              <a:buNone/>
            </a:pPr>
            <a:r>
              <a:rPr lang="en" sz="3800"/>
              <a:t>          </a:t>
            </a:r>
            <a:endParaRPr b="0" i="0" sz="3800" u="none" cap="none" strike="noStrike">
              <a:solidFill>
                <a:srgbClr val="000000"/>
              </a:solidFill>
              <a:latin typeface="Arial"/>
              <a:ea typeface="Arial"/>
              <a:cs typeface="Arial"/>
              <a:sym typeface="Arial"/>
            </a:endParaRPr>
          </a:p>
        </p:txBody>
      </p:sp>
      <p:sp>
        <p:nvSpPr>
          <p:cNvPr id="79" name="Google Shape;79;g1b4bda15c60_0_45"/>
          <p:cNvSpPr/>
          <p:nvPr/>
        </p:nvSpPr>
        <p:spPr>
          <a:xfrm>
            <a:off x="1442775" y="2771450"/>
            <a:ext cx="6504775" cy="2184575"/>
          </a:xfrm>
          <a:prstGeom prst="flowChartMagneticDrum">
            <a:avLst/>
          </a:prstGeom>
          <a:solidFill>
            <a:srgbClr val="FF00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800">
                <a:solidFill>
                  <a:schemeClr val="dk1"/>
                </a:solidFill>
              </a:rPr>
              <a:t> What</a:t>
            </a:r>
            <a:endParaRPr b="1" sz="3800">
              <a:solidFill>
                <a:schemeClr val="dk1"/>
              </a:solidFill>
            </a:endParaRPr>
          </a:p>
          <a:p>
            <a:pPr indent="0" lvl="0" marL="0" rtl="0" algn="l">
              <a:spcBef>
                <a:spcPts val="0"/>
              </a:spcBef>
              <a:spcAft>
                <a:spcPts val="0"/>
              </a:spcAft>
              <a:buNone/>
            </a:pPr>
            <a:r>
              <a:rPr b="1" lang="en" sz="3800">
                <a:solidFill>
                  <a:schemeClr val="dk1"/>
                </a:solidFill>
              </a:rPr>
              <a:t>     is </a:t>
            </a:r>
            <a:endParaRPr b="1" sz="3800">
              <a:solidFill>
                <a:schemeClr val="dk1"/>
              </a:solidFill>
            </a:endParaRPr>
          </a:p>
          <a:p>
            <a:pPr indent="0" lvl="0" marL="0" rtl="0" algn="l">
              <a:spcBef>
                <a:spcPts val="0"/>
              </a:spcBef>
              <a:spcAft>
                <a:spcPts val="0"/>
              </a:spcAft>
              <a:buClr>
                <a:schemeClr val="dk1"/>
              </a:buClr>
              <a:buSzPts val="3800"/>
              <a:buFont typeface="Arial"/>
              <a:buNone/>
            </a:pPr>
            <a:r>
              <a:rPr b="1" lang="en" sz="3800">
                <a:solidFill>
                  <a:schemeClr val="dk1"/>
                </a:solidFill>
              </a:rPr>
              <a:t>Devops ?</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g2180ad51481_1_29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04" name="Google Shape;404;g2180ad51481_1_293"/>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405" name="Google Shape;405;g2180ad51481_1_29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 name="Google Shape;406;g2180ad51481_1_293"/>
          <p:cNvPicPr preferRelativeResize="0"/>
          <p:nvPr/>
        </p:nvPicPr>
        <p:blipFill>
          <a:blip r:embed="rId5">
            <a:alphaModFix/>
          </a:blip>
          <a:stretch>
            <a:fillRect/>
          </a:stretch>
        </p:blipFill>
        <p:spPr>
          <a:xfrm>
            <a:off x="152400" y="1128450"/>
            <a:ext cx="8585851" cy="3666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g2180ad51481_1_339"/>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412" name="Google Shape;412;g2180ad51481_1_339"/>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413" name="Google Shape;413;g2180ad51481_1_33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4" name="Google Shape;414;g2180ad51481_1_339"/>
          <p:cNvPicPr preferRelativeResize="0"/>
          <p:nvPr/>
        </p:nvPicPr>
        <p:blipFill>
          <a:blip r:embed="rId5">
            <a:alphaModFix/>
          </a:blip>
          <a:stretch>
            <a:fillRect/>
          </a:stretch>
        </p:blipFill>
        <p:spPr>
          <a:xfrm>
            <a:off x="1073500" y="952000"/>
            <a:ext cx="6683501" cy="3759475"/>
          </a:xfrm>
          <a:prstGeom prst="rect">
            <a:avLst/>
          </a:prstGeom>
          <a:noFill/>
          <a:ln>
            <a:noFill/>
          </a:ln>
        </p:spPr>
      </p:pic>
      <p:sp>
        <p:nvSpPr>
          <p:cNvPr id="415" name="Google Shape;415;g2180ad51481_1_339"/>
          <p:cNvSpPr/>
          <p:nvPr/>
        </p:nvSpPr>
        <p:spPr>
          <a:xfrm>
            <a:off x="6741175" y="1116725"/>
            <a:ext cx="1015800" cy="24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g2180ad51481_1_331"/>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21" name="Google Shape;421;g2180ad51481_1_331"/>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422" name="Google Shape;422;g2180ad51481_1_331"/>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3" name="Google Shape;423;g2180ad51481_1_331"/>
          <p:cNvPicPr preferRelativeResize="0"/>
          <p:nvPr/>
        </p:nvPicPr>
        <p:blipFill>
          <a:blip r:embed="rId5">
            <a:alphaModFix/>
          </a:blip>
          <a:stretch>
            <a:fillRect/>
          </a:stretch>
        </p:blipFill>
        <p:spPr>
          <a:xfrm>
            <a:off x="1988925" y="731925"/>
            <a:ext cx="4281026" cy="42684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g2180ad51481_1_34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29" name="Google Shape;429;g2180ad51481_1_348"/>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430" name="Google Shape;430;g2180ad51481_1_348"/>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g2180ad51481_1_348"/>
          <p:cNvPicPr preferRelativeResize="0"/>
          <p:nvPr/>
        </p:nvPicPr>
        <p:blipFill>
          <a:blip r:embed="rId5">
            <a:alphaModFix/>
          </a:blip>
          <a:stretch>
            <a:fillRect/>
          </a:stretch>
        </p:blipFill>
        <p:spPr>
          <a:xfrm>
            <a:off x="771900" y="772225"/>
            <a:ext cx="7493575" cy="4218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g2180ad51481_1_356"/>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37" name="Google Shape;437;g2180ad51481_1_356"/>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438" name="Google Shape;438;g2180ad51481_1_356"/>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9" name="Google Shape;439;g2180ad51481_1_356"/>
          <p:cNvPicPr preferRelativeResize="0"/>
          <p:nvPr/>
        </p:nvPicPr>
        <p:blipFill>
          <a:blip r:embed="rId5">
            <a:alphaModFix/>
          </a:blip>
          <a:stretch>
            <a:fillRect/>
          </a:stretch>
        </p:blipFill>
        <p:spPr>
          <a:xfrm>
            <a:off x="1422825" y="272975"/>
            <a:ext cx="5836351" cy="4454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g2180ad51481_1_36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45" name="Google Shape;445;g2180ad51481_1_364"/>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446" name="Google Shape;446;g2180ad51481_1_364"/>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7" name="Google Shape;447;g2180ad51481_1_364"/>
          <p:cNvPicPr preferRelativeResize="0"/>
          <p:nvPr/>
        </p:nvPicPr>
        <p:blipFill>
          <a:blip r:embed="rId5">
            <a:alphaModFix/>
          </a:blip>
          <a:stretch>
            <a:fillRect/>
          </a:stretch>
        </p:blipFill>
        <p:spPr>
          <a:xfrm>
            <a:off x="0" y="1834050"/>
            <a:ext cx="3316224" cy="2211499"/>
          </a:xfrm>
          <a:prstGeom prst="rect">
            <a:avLst/>
          </a:prstGeom>
          <a:noFill/>
          <a:ln>
            <a:noFill/>
          </a:ln>
        </p:spPr>
      </p:pic>
      <p:sp>
        <p:nvSpPr>
          <p:cNvPr id="448" name="Google Shape;448;g2180ad51481_1_364"/>
          <p:cNvSpPr/>
          <p:nvPr/>
        </p:nvSpPr>
        <p:spPr>
          <a:xfrm>
            <a:off x="3757775" y="1671025"/>
            <a:ext cx="4776600" cy="2374500"/>
          </a:xfrm>
          <a:prstGeom prst="snip2SameRect">
            <a:avLst>
              <a:gd fmla="val 16667" name="adj1"/>
              <a:gd fmla="val 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700"/>
              <a:t>Tired of the big grammar ?</a:t>
            </a:r>
            <a:endParaRPr sz="2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g2180ad51481_1_37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54" name="Google Shape;454;g2180ad51481_1_373"/>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455" name="Google Shape;455;g2180ad51481_1_37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2180ad51481_1_373"/>
          <p:cNvSpPr/>
          <p:nvPr/>
        </p:nvSpPr>
        <p:spPr>
          <a:xfrm>
            <a:off x="146725" y="1108575"/>
            <a:ext cx="8656800" cy="398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 simple </a:t>
            </a:r>
            <a:r>
              <a:rPr lang="en"/>
              <a:t>worlds</a:t>
            </a:r>
            <a:r>
              <a:rPr b="1" lang="en" sz="2600">
                <a:solidFill>
                  <a:srgbClr val="FF0000"/>
                </a:solidFill>
              </a:rPr>
              <a:t> DevOps </a:t>
            </a:r>
            <a:r>
              <a:rPr lang="en"/>
              <a:t>is a tradition or culture that help break the gap between </a:t>
            </a:r>
            <a:endParaRPr/>
          </a:p>
          <a:p>
            <a:pPr indent="0" lvl="0" marL="0" rtl="0" algn="l">
              <a:spcBef>
                <a:spcPts val="0"/>
              </a:spcBef>
              <a:spcAft>
                <a:spcPts val="0"/>
              </a:spcAft>
              <a:buNone/>
            </a:pPr>
            <a:r>
              <a:t/>
            </a:r>
            <a:endParaRPr b="1" sz="2000">
              <a:solidFill>
                <a:srgbClr val="FF00FF"/>
              </a:solidFill>
            </a:endParaRPr>
          </a:p>
          <a:p>
            <a:pPr indent="0" lvl="0" marL="0" rtl="0" algn="l">
              <a:spcBef>
                <a:spcPts val="0"/>
              </a:spcBef>
              <a:spcAft>
                <a:spcPts val="0"/>
              </a:spcAft>
              <a:buNone/>
            </a:pPr>
            <a:r>
              <a:rPr b="1" lang="en" sz="2000">
                <a:solidFill>
                  <a:srgbClr val="FF00FF"/>
                </a:solidFill>
              </a:rPr>
              <a:t>Development</a:t>
            </a:r>
            <a:r>
              <a:rPr b="1" lang="en">
                <a:solidFill>
                  <a:srgbClr val="FF00FF"/>
                </a:solidFill>
              </a:rPr>
              <a:t> </a:t>
            </a:r>
            <a:r>
              <a:rPr lang="en"/>
              <a:t>and </a:t>
            </a:r>
            <a:r>
              <a:rPr b="1" lang="en" sz="2000">
                <a:solidFill>
                  <a:srgbClr val="980000"/>
                </a:solidFill>
              </a:rPr>
              <a:t>operations</a:t>
            </a:r>
            <a:r>
              <a:rPr lang="en"/>
              <a:t> teams to improve and better control the </a:t>
            </a:r>
            <a:r>
              <a:rPr b="1" lang="en" sz="2000">
                <a:solidFill>
                  <a:srgbClr val="E69138"/>
                </a:solidFill>
              </a:rPr>
              <a:t>software</a:t>
            </a:r>
            <a:endParaRPr b="1" sz="2000">
              <a:solidFill>
                <a:srgbClr val="E69138"/>
              </a:solidFill>
            </a:endParaRPr>
          </a:p>
          <a:p>
            <a:pPr indent="0" lvl="0" marL="0" rtl="0" algn="l">
              <a:spcBef>
                <a:spcPts val="0"/>
              </a:spcBef>
              <a:spcAft>
                <a:spcPts val="0"/>
              </a:spcAft>
              <a:buNone/>
            </a:pPr>
            <a:r>
              <a:rPr b="1" lang="en" sz="2000">
                <a:solidFill>
                  <a:srgbClr val="E69138"/>
                </a:solidFill>
              </a:rPr>
              <a:t> </a:t>
            </a:r>
            <a:endParaRPr b="1" sz="2000">
              <a:solidFill>
                <a:srgbClr val="E69138"/>
              </a:solidFill>
            </a:endParaRPr>
          </a:p>
          <a:p>
            <a:pPr indent="0" lvl="0" marL="0" rtl="0" algn="l">
              <a:spcBef>
                <a:spcPts val="0"/>
              </a:spcBef>
              <a:spcAft>
                <a:spcPts val="0"/>
              </a:spcAft>
              <a:buNone/>
            </a:pPr>
            <a:r>
              <a:rPr b="1" lang="en" sz="2000">
                <a:solidFill>
                  <a:srgbClr val="E69138"/>
                </a:solidFill>
              </a:rPr>
              <a:t>development life cycle (SDLC)</a:t>
            </a:r>
            <a:endParaRPr b="1" sz="2000">
              <a:solidFill>
                <a:srgbClr val="E69138"/>
              </a:solidFill>
            </a:endParaRPr>
          </a:p>
        </p:txBody>
      </p:sp>
      <p:pic>
        <p:nvPicPr>
          <p:cNvPr id="457" name="Google Shape;457;g2180ad51481_1_373"/>
          <p:cNvPicPr preferRelativeResize="0"/>
          <p:nvPr/>
        </p:nvPicPr>
        <p:blipFill>
          <a:blip r:embed="rId5">
            <a:alphaModFix/>
          </a:blip>
          <a:stretch>
            <a:fillRect/>
          </a:stretch>
        </p:blipFill>
        <p:spPr>
          <a:xfrm>
            <a:off x="6631545" y="4254277"/>
            <a:ext cx="1675500" cy="84039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g2180ad51481_1_383"/>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63" name="Google Shape;463;g2180ad51481_1_383"/>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464" name="Google Shape;464;g2180ad51481_1_383"/>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5" name="Google Shape;465;g2180ad51481_1_383"/>
          <p:cNvPicPr preferRelativeResize="0"/>
          <p:nvPr/>
        </p:nvPicPr>
        <p:blipFill>
          <a:blip r:embed="rId5">
            <a:alphaModFix/>
          </a:blip>
          <a:stretch>
            <a:fillRect/>
          </a:stretch>
        </p:blipFill>
        <p:spPr>
          <a:xfrm>
            <a:off x="2948300" y="0"/>
            <a:ext cx="2272225" cy="1262350"/>
          </a:xfrm>
          <a:prstGeom prst="rect">
            <a:avLst/>
          </a:prstGeom>
          <a:noFill/>
          <a:ln>
            <a:noFill/>
          </a:ln>
        </p:spPr>
      </p:pic>
      <p:sp>
        <p:nvSpPr>
          <p:cNvPr id="466" name="Google Shape;466;g2180ad51481_1_383"/>
          <p:cNvSpPr/>
          <p:nvPr/>
        </p:nvSpPr>
        <p:spPr>
          <a:xfrm>
            <a:off x="586900" y="1948175"/>
            <a:ext cx="7784400" cy="150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DevOps engineers are  in middle of all </a:t>
            </a:r>
            <a:r>
              <a:rPr b="1" lang="en" sz="2000">
                <a:solidFill>
                  <a:srgbClr val="E69138"/>
                </a:solidFill>
              </a:rPr>
              <a:t>software  development life cycle (SDLC)  teams and provide tools for those teams as well </a:t>
            </a:r>
            <a:endParaRPr b="1" sz="2000">
              <a:solidFill>
                <a:srgbClr val="E69138"/>
              </a:solidFill>
            </a:endParaRPr>
          </a:p>
          <a:p>
            <a:pPr indent="0" lvl="0" marL="0" rtl="0" algn="l">
              <a:spcBef>
                <a:spcPts val="0"/>
              </a:spcBef>
              <a:spcAft>
                <a:spcPts val="0"/>
              </a:spcAft>
              <a:buNone/>
            </a:pP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g2180ad51481_1_392"/>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72" name="Google Shape;472;g2180ad51481_1_392"/>
          <p:cNvPicPr preferRelativeResize="0"/>
          <p:nvPr/>
        </p:nvPicPr>
        <p:blipFill rotWithShape="1">
          <a:blip r:embed="rId4">
            <a:alphaModFix/>
          </a:blip>
          <a:srcRect b="0" l="0" r="0" t="0"/>
          <a:stretch/>
        </p:blipFill>
        <p:spPr>
          <a:xfrm>
            <a:off x="0" y="0"/>
            <a:ext cx="1267075" cy="651750"/>
          </a:xfrm>
          <a:prstGeom prst="rect">
            <a:avLst/>
          </a:prstGeom>
          <a:noFill/>
          <a:ln>
            <a:noFill/>
          </a:ln>
        </p:spPr>
      </p:pic>
      <p:pic>
        <p:nvPicPr>
          <p:cNvPr id="473" name="Google Shape;473;g2180ad51481_1_392"/>
          <p:cNvPicPr preferRelativeResize="0"/>
          <p:nvPr/>
        </p:nvPicPr>
        <p:blipFill>
          <a:blip r:embed="rId5">
            <a:alphaModFix/>
          </a:blip>
          <a:stretch>
            <a:fillRect/>
          </a:stretch>
        </p:blipFill>
        <p:spPr>
          <a:xfrm>
            <a:off x="3119500" y="2782850"/>
            <a:ext cx="1507948" cy="837750"/>
          </a:xfrm>
          <a:prstGeom prst="rect">
            <a:avLst/>
          </a:prstGeom>
          <a:noFill/>
          <a:ln>
            <a:noFill/>
          </a:ln>
        </p:spPr>
      </p:pic>
      <p:sp>
        <p:nvSpPr>
          <p:cNvPr id="474" name="Google Shape;474;g2180ad51481_1_392"/>
          <p:cNvSpPr/>
          <p:nvPr/>
        </p:nvSpPr>
        <p:spPr>
          <a:xfrm>
            <a:off x="0" y="1788350"/>
            <a:ext cx="1508100" cy="994500"/>
          </a:xfrm>
          <a:prstGeom prst="cube">
            <a:avLst>
              <a:gd fmla="val 25000"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Development</a:t>
            </a:r>
            <a:r>
              <a:rPr lang="en"/>
              <a:t> team (DEV)</a:t>
            </a:r>
            <a:endParaRPr/>
          </a:p>
        </p:txBody>
      </p:sp>
      <p:sp>
        <p:nvSpPr>
          <p:cNvPr id="475" name="Google Shape;475;g2180ad51481_1_392"/>
          <p:cNvSpPr/>
          <p:nvPr/>
        </p:nvSpPr>
        <p:spPr>
          <a:xfrm>
            <a:off x="2565163" y="261875"/>
            <a:ext cx="1508100" cy="994500"/>
          </a:xfrm>
          <a:prstGeom prst="cube">
            <a:avLst>
              <a:gd fmla="val 25000" name="adj"/>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Quality assurance </a:t>
            </a:r>
            <a:endParaRPr/>
          </a:p>
          <a:p>
            <a:pPr indent="0" lvl="0" marL="0" rtl="0" algn="l">
              <a:spcBef>
                <a:spcPts val="0"/>
              </a:spcBef>
              <a:spcAft>
                <a:spcPts val="0"/>
              </a:spcAft>
              <a:buNone/>
            </a:pPr>
            <a:r>
              <a:rPr lang="en"/>
              <a:t>Team (QA)</a:t>
            </a:r>
            <a:endParaRPr/>
          </a:p>
        </p:txBody>
      </p:sp>
      <p:sp>
        <p:nvSpPr>
          <p:cNvPr id="476" name="Google Shape;476;g2180ad51481_1_392"/>
          <p:cNvSpPr/>
          <p:nvPr/>
        </p:nvSpPr>
        <p:spPr>
          <a:xfrm>
            <a:off x="495000" y="4115100"/>
            <a:ext cx="1508100" cy="994500"/>
          </a:xfrm>
          <a:prstGeom prst="cube">
            <a:avLst>
              <a:gd fmla="val 25000"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Network Team (IT)</a:t>
            </a:r>
            <a:endParaRPr/>
          </a:p>
        </p:txBody>
      </p:sp>
      <p:sp>
        <p:nvSpPr>
          <p:cNvPr id="477" name="Google Shape;477;g2180ad51481_1_392"/>
          <p:cNvSpPr/>
          <p:nvPr/>
        </p:nvSpPr>
        <p:spPr>
          <a:xfrm>
            <a:off x="6094325" y="3520075"/>
            <a:ext cx="1508100" cy="994500"/>
          </a:xfrm>
          <a:prstGeom prst="cube">
            <a:avLst>
              <a:gd fmla="val 25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Security and Infosec </a:t>
            </a:r>
            <a:endParaRPr/>
          </a:p>
          <a:p>
            <a:pPr indent="0" lvl="0" marL="0" rtl="0" algn="l">
              <a:spcBef>
                <a:spcPts val="0"/>
              </a:spcBef>
              <a:spcAft>
                <a:spcPts val="0"/>
              </a:spcAft>
              <a:buNone/>
            </a:pPr>
            <a:r>
              <a:rPr lang="en"/>
              <a:t>team</a:t>
            </a:r>
            <a:endParaRPr/>
          </a:p>
        </p:txBody>
      </p:sp>
      <p:sp>
        <p:nvSpPr>
          <p:cNvPr id="478" name="Google Shape;478;g2180ad51481_1_392"/>
          <p:cNvSpPr/>
          <p:nvPr/>
        </p:nvSpPr>
        <p:spPr>
          <a:xfrm>
            <a:off x="5371363" y="579800"/>
            <a:ext cx="1869900" cy="1506300"/>
          </a:xfrm>
          <a:prstGeom prst="cube">
            <a:avLst>
              <a:gd fmla="val 25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Devops Security and Operations team</a:t>
            </a:r>
            <a:endParaRPr sz="1100"/>
          </a:p>
          <a:p>
            <a:pPr indent="0" lvl="0" marL="0" rtl="0" algn="l">
              <a:spcBef>
                <a:spcPts val="0"/>
              </a:spcBef>
              <a:spcAft>
                <a:spcPts val="0"/>
              </a:spcAft>
              <a:buNone/>
            </a:pPr>
            <a:r>
              <a:rPr lang="en" sz="1100"/>
              <a:t>(DevSecOps)</a:t>
            </a:r>
            <a:endParaRPr sz="1100"/>
          </a:p>
          <a:p>
            <a:pPr indent="0" lvl="0" marL="0" rtl="0" algn="l">
              <a:spcBef>
                <a:spcPts val="0"/>
              </a:spcBef>
              <a:spcAft>
                <a:spcPts val="0"/>
              </a:spcAft>
              <a:buNone/>
            </a:pPr>
            <a:r>
              <a:t/>
            </a:r>
            <a:endParaRPr/>
          </a:p>
        </p:txBody>
      </p:sp>
      <p:cxnSp>
        <p:nvCxnSpPr>
          <p:cNvPr id="479" name="Google Shape;479;g2180ad51481_1_392"/>
          <p:cNvCxnSpPr>
            <a:stCxn id="473" idx="0"/>
            <a:endCxn id="475" idx="3"/>
          </p:cNvCxnSpPr>
          <p:nvPr/>
        </p:nvCxnSpPr>
        <p:spPr>
          <a:xfrm rot="10800000">
            <a:off x="3194874" y="1256450"/>
            <a:ext cx="678600" cy="1526400"/>
          </a:xfrm>
          <a:prstGeom prst="straightConnector1">
            <a:avLst/>
          </a:prstGeom>
          <a:noFill/>
          <a:ln cap="flat" cmpd="sng" w="9525">
            <a:solidFill>
              <a:schemeClr val="dk2"/>
            </a:solidFill>
            <a:prstDash val="solid"/>
            <a:round/>
            <a:headEnd len="med" w="med" type="none"/>
            <a:tailEnd len="med" w="med" type="triangle"/>
          </a:ln>
        </p:spPr>
      </p:cxnSp>
      <p:cxnSp>
        <p:nvCxnSpPr>
          <p:cNvPr id="480" name="Google Shape;480;g2180ad51481_1_392"/>
          <p:cNvCxnSpPr>
            <a:stCxn id="473" idx="0"/>
            <a:endCxn id="478" idx="2"/>
          </p:cNvCxnSpPr>
          <p:nvPr/>
        </p:nvCxnSpPr>
        <p:spPr>
          <a:xfrm flipH="1" rot="10800000">
            <a:off x="3873474" y="1521350"/>
            <a:ext cx="1497900" cy="126150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g2180ad51481_1_392"/>
          <p:cNvCxnSpPr>
            <a:stCxn id="473" idx="0"/>
            <a:endCxn id="474" idx="5"/>
          </p:cNvCxnSpPr>
          <p:nvPr/>
        </p:nvCxnSpPr>
        <p:spPr>
          <a:xfrm rot="10800000">
            <a:off x="1507974" y="2161250"/>
            <a:ext cx="2365500" cy="6216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g2180ad51481_1_392"/>
          <p:cNvCxnSpPr>
            <a:stCxn id="473" idx="1"/>
            <a:endCxn id="476" idx="5"/>
          </p:cNvCxnSpPr>
          <p:nvPr/>
        </p:nvCxnSpPr>
        <p:spPr>
          <a:xfrm flipH="1">
            <a:off x="2003200" y="3201725"/>
            <a:ext cx="1116300" cy="128640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g2180ad51481_1_392"/>
          <p:cNvCxnSpPr>
            <a:stCxn id="473" idx="3"/>
            <a:endCxn id="477" idx="2"/>
          </p:cNvCxnSpPr>
          <p:nvPr/>
        </p:nvCxnSpPr>
        <p:spPr>
          <a:xfrm>
            <a:off x="4627448" y="3201725"/>
            <a:ext cx="1467000" cy="939900"/>
          </a:xfrm>
          <a:prstGeom prst="straightConnector1">
            <a:avLst/>
          </a:prstGeom>
          <a:noFill/>
          <a:ln cap="flat" cmpd="sng" w="9525">
            <a:solidFill>
              <a:schemeClr val="dk2"/>
            </a:solidFill>
            <a:prstDash val="solid"/>
            <a:round/>
            <a:headEnd len="med" w="med" type="none"/>
            <a:tailEnd len="med" w="med" type="triangle"/>
          </a:ln>
        </p:spPr>
      </p:cxnSp>
      <p:sp>
        <p:nvSpPr>
          <p:cNvPr id="484" name="Google Shape;484;g2180ad51481_1_392"/>
          <p:cNvSpPr txBox="1"/>
          <p:nvPr/>
        </p:nvSpPr>
        <p:spPr>
          <a:xfrm>
            <a:off x="2913988" y="1521338"/>
            <a:ext cx="1051500" cy="307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Provide tools for</a:t>
            </a:r>
            <a:endParaRPr sz="800"/>
          </a:p>
        </p:txBody>
      </p:sp>
      <p:sp>
        <p:nvSpPr>
          <p:cNvPr id="485" name="Google Shape;485;g2180ad51481_1_392"/>
          <p:cNvSpPr txBox="1"/>
          <p:nvPr/>
        </p:nvSpPr>
        <p:spPr>
          <a:xfrm rot="3271957">
            <a:off x="1825691" y="2263912"/>
            <a:ext cx="1051635" cy="307836"/>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Provide tools for</a:t>
            </a:r>
            <a:endParaRPr sz="800"/>
          </a:p>
        </p:txBody>
      </p:sp>
      <p:sp>
        <p:nvSpPr>
          <p:cNvPr id="486" name="Google Shape;486;g2180ad51481_1_392"/>
          <p:cNvSpPr txBox="1"/>
          <p:nvPr/>
        </p:nvSpPr>
        <p:spPr>
          <a:xfrm rot="1432870">
            <a:off x="4198753" y="1957539"/>
            <a:ext cx="1051524" cy="307711"/>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Provide tools for</a:t>
            </a:r>
            <a:endParaRPr sz="800"/>
          </a:p>
        </p:txBody>
      </p:sp>
      <p:sp>
        <p:nvSpPr>
          <p:cNvPr id="487" name="Google Shape;487;g2180ad51481_1_392"/>
          <p:cNvSpPr txBox="1"/>
          <p:nvPr/>
        </p:nvSpPr>
        <p:spPr>
          <a:xfrm>
            <a:off x="2226813" y="3691013"/>
            <a:ext cx="1051500" cy="3078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Provide tools for</a:t>
            </a:r>
            <a:endParaRPr sz="800"/>
          </a:p>
        </p:txBody>
      </p:sp>
      <p:sp>
        <p:nvSpPr>
          <p:cNvPr id="488" name="Google Shape;488;g2180ad51481_1_392"/>
          <p:cNvSpPr txBox="1"/>
          <p:nvPr/>
        </p:nvSpPr>
        <p:spPr>
          <a:xfrm rot="-982321">
            <a:off x="4800107" y="3554297"/>
            <a:ext cx="1051538" cy="307669"/>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Provide tools for</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g2180ad51481_1_41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494" name="Google Shape;494;g2180ad51481_1_417"/>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495" name="Google Shape;495;g2180ad51481_1_41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6" name="Google Shape;496;g2180ad51481_1_417"/>
          <p:cNvPicPr preferRelativeResize="0"/>
          <p:nvPr/>
        </p:nvPicPr>
        <p:blipFill>
          <a:blip r:embed="rId5">
            <a:alphaModFix/>
          </a:blip>
          <a:stretch>
            <a:fillRect/>
          </a:stretch>
        </p:blipFill>
        <p:spPr>
          <a:xfrm>
            <a:off x="2361425" y="948850"/>
            <a:ext cx="3727650" cy="3727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2180ad51481_0_14"/>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85" name="Google Shape;85;g2180ad51481_0_14"/>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86" name="Google Shape;86;g2180ad51481_0_14"/>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2180ad51481_0_14"/>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pic>
        <p:nvPicPr>
          <p:cNvPr id="88" name="Google Shape;88;g2180ad51481_0_14"/>
          <p:cNvPicPr preferRelativeResize="0"/>
          <p:nvPr/>
        </p:nvPicPr>
        <p:blipFill>
          <a:blip r:embed="rId5">
            <a:alphaModFix/>
          </a:blip>
          <a:stretch>
            <a:fillRect/>
          </a:stretch>
        </p:blipFill>
        <p:spPr>
          <a:xfrm rot="1248536">
            <a:off x="6390650" y="3076650"/>
            <a:ext cx="1999975" cy="1019100"/>
          </a:xfrm>
          <a:prstGeom prst="rect">
            <a:avLst/>
          </a:prstGeom>
          <a:noFill/>
          <a:ln>
            <a:noFill/>
          </a:ln>
        </p:spPr>
      </p:pic>
      <p:pic>
        <p:nvPicPr>
          <p:cNvPr id="89" name="Google Shape;89;g2180ad51481_0_14"/>
          <p:cNvPicPr preferRelativeResize="0"/>
          <p:nvPr/>
        </p:nvPicPr>
        <p:blipFill>
          <a:blip r:embed="rId6">
            <a:alphaModFix/>
          </a:blip>
          <a:stretch>
            <a:fillRect/>
          </a:stretch>
        </p:blipFill>
        <p:spPr>
          <a:xfrm rot="-1428435">
            <a:off x="317900" y="3204600"/>
            <a:ext cx="2507774" cy="1145425"/>
          </a:xfrm>
          <a:prstGeom prst="rect">
            <a:avLst/>
          </a:prstGeom>
          <a:noFill/>
          <a:ln>
            <a:noFill/>
          </a:ln>
        </p:spPr>
      </p:pic>
      <p:pic>
        <p:nvPicPr>
          <p:cNvPr id="90" name="Google Shape;90;g2180ad51481_0_14"/>
          <p:cNvPicPr preferRelativeResize="0"/>
          <p:nvPr/>
        </p:nvPicPr>
        <p:blipFill>
          <a:blip r:embed="rId7">
            <a:alphaModFix/>
          </a:blip>
          <a:stretch>
            <a:fillRect/>
          </a:stretch>
        </p:blipFill>
        <p:spPr>
          <a:xfrm>
            <a:off x="3951625" y="2992649"/>
            <a:ext cx="1313075" cy="1313075"/>
          </a:xfrm>
          <a:prstGeom prst="rect">
            <a:avLst/>
          </a:prstGeom>
          <a:noFill/>
          <a:ln>
            <a:noFill/>
          </a:ln>
        </p:spPr>
      </p:pic>
      <p:sp>
        <p:nvSpPr>
          <p:cNvPr id="91" name="Google Shape;91;g2180ad51481_0_14"/>
          <p:cNvSpPr/>
          <p:nvPr/>
        </p:nvSpPr>
        <p:spPr>
          <a:xfrm>
            <a:off x="660250" y="684725"/>
            <a:ext cx="8143200" cy="2250072"/>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DevOps is the combination of two main words</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g2180ad51481_1_145"/>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97" name="Google Shape;97;g2180ad51481_1_145"/>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98" name="Google Shape;98;g2180ad51481_1_145"/>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2180ad51481_1_145"/>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pic>
        <p:nvPicPr>
          <p:cNvPr id="100" name="Google Shape;100;g2180ad51481_1_145"/>
          <p:cNvPicPr preferRelativeResize="0"/>
          <p:nvPr/>
        </p:nvPicPr>
        <p:blipFill>
          <a:blip r:embed="rId5">
            <a:alphaModFix/>
          </a:blip>
          <a:stretch>
            <a:fillRect/>
          </a:stretch>
        </p:blipFill>
        <p:spPr>
          <a:xfrm>
            <a:off x="2255450" y="1685625"/>
            <a:ext cx="5033646" cy="2710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g2180ad51481_1_158"/>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06" name="Google Shape;106;g2180ad51481_1_158"/>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107" name="Google Shape;107;g2180ad51481_1_158"/>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2180ad51481_1_158"/>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pic>
        <p:nvPicPr>
          <p:cNvPr id="109" name="Google Shape;109;g2180ad51481_1_158"/>
          <p:cNvPicPr preferRelativeResize="0"/>
          <p:nvPr/>
        </p:nvPicPr>
        <p:blipFill>
          <a:blip r:embed="rId5">
            <a:alphaModFix/>
          </a:blip>
          <a:stretch>
            <a:fillRect/>
          </a:stretch>
        </p:blipFill>
        <p:spPr>
          <a:xfrm>
            <a:off x="1798975" y="1295700"/>
            <a:ext cx="5766295" cy="322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g2180ad51481_1_167"/>
          <p:cNvPicPr preferRelativeResize="0"/>
          <p:nvPr/>
        </p:nvPicPr>
        <p:blipFill rotWithShape="1">
          <a:blip r:embed="rId3">
            <a:alphaModFix/>
          </a:blip>
          <a:srcRect b="0" l="0" r="0" t="0"/>
          <a:stretch/>
        </p:blipFill>
        <p:spPr>
          <a:xfrm>
            <a:off x="7414925" y="59950"/>
            <a:ext cx="1675500" cy="837750"/>
          </a:xfrm>
          <a:prstGeom prst="rect">
            <a:avLst/>
          </a:prstGeom>
          <a:noFill/>
          <a:ln>
            <a:noFill/>
          </a:ln>
        </p:spPr>
      </p:pic>
      <p:pic>
        <p:nvPicPr>
          <p:cNvPr id="115" name="Google Shape;115;g2180ad51481_1_167"/>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116" name="Google Shape;116;g2180ad51481_1_16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2180ad51481_1_167"/>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pic>
        <p:nvPicPr>
          <p:cNvPr id="118" name="Google Shape;118;g2180ad51481_1_167"/>
          <p:cNvPicPr preferRelativeResize="0"/>
          <p:nvPr/>
        </p:nvPicPr>
        <p:blipFill>
          <a:blip r:embed="rId5">
            <a:alphaModFix/>
          </a:blip>
          <a:stretch>
            <a:fillRect/>
          </a:stretch>
        </p:blipFill>
        <p:spPr>
          <a:xfrm>
            <a:off x="1619650" y="1424800"/>
            <a:ext cx="5658126" cy="2710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g2180ad51481_0_29"/>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124" name="Google Shape;124;g2180ad51481_0_29"/>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125" name="Google Shape;125;g2180ad51481_0_29"/>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2180ad51481_0_29"/>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127" name="Google Shape;127;g2180ad51481_0_29"/>
          <p:cNvSpPr/>
          <p:nvPr/>
        </p:nvSpPr>
        <p:spPr>
          <a:xfrm>
            <a:off x="2958900" y="969999"/>
            <a:ext cx="3399192" cy="994464"/>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Let us talk about</a:t>
            </a:r>
            <a:endParaRPr sz="1900"/>
          </a:p>
        </p:txBody>
      </p:sp>
      <p:pic>
        <p:nvPicPr>
          <p:cNvPr id="128" name="Google Shape;128;g2180ad51481_0_29"/>
          <p:cNvPicPr preferRelativeResize="0"/>
          <p:nvPr/>
        </p:nvPicPr>
        <p:blipFill>
          <a:blip r:embed="rId5">
            <a:alphaModFix/>
          </a:blip>
          <a:stretch>
            <a:fillRect/>
          </a:stretch>
        </p:blipFill>
        <p:spPr>
          <a:xfrm rot="-1428399">
            <a:off x="3523422" y="2888058"/>
            <a:ext cx="3461271" cy="15809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g2180ad51481_1_87"/>
          <p:cNvPicPr preferRelativeResize="0"/>
          <p:nvPr/>
        </p:nvPicPr>
        <p:blipFill rotWithShape="1">
          <a:blip r:embed="rId3">
            <a:alphaModFix/>
          </a:blip>
          <a:srcRect b="0" l="0" r="0" t="0"/>
          <a:stretch/>
        </p:blipFill>
        <p:spPr>
          <a:xfrm>
            <a:off x="7468500" y="0"/>
            <a:ext cx="1675500" cy="837750"/>
          </a:xfrm>
          <a:prstGeom prst="rect">
            <a:avLst/>
          </a:prstGeom>
          <a:noFill/>
          <a:ln>
            <a:noFill/>
          </a:ln>
        </p:spPr>
      </p:pic>
      <p:pic>
        <p:nvPicPr>
          <p:cNvPr id="134" name="Google Shape;134;g2180ad51481_1_87"/>
          <p:cNvPicPr preferRelativeResize="0"/>
          <p:nvPr/>
        </p:nvPicPr>
        <p:blipFill rotWithShape="1">
          <a:blip r:embed="rId4">
            <a:alphaModFix/>
          </a:blip>
          <a:srcRect b="0" l="0" r="0" t="0"/>
          <a:stretch/>
        </p:blipFill>
        <p:spPr>
          <a:xfrm>
            <a:off x="0" y="0"/>
            <a:ext cx="1267075" cy="651750"/>
          </a:xfrm>
          <a:prstGeom prst="rect">
            <a:avLst/>
          </a:prstGeom>
          <a:noFill/>
          <a:ln>
            <a:noFill/>
          </a:ln>
        </p:spPr>
      </p:pic>
      <p:sp>
        <p:nvSpPr>
          <p:cNvPr id="135" name="Google Shape;135;g2180ad51481_1_87"/>
          <p:cNvSpPr txBox="1"/>
          <p:nvPr/>
        </p:nvSpPr>
        <p:spPr>
          <a:xfrm>
            <a:off x="317900" y="1728075"/>
            <a:ext cx="848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2180ad51481_1_87"/>
          <p:cNvSpPr txBox="1"/>
          <p:nvPr/>
        </p:nvSpPr>
        <p:spPr>
          <a:xfrm>
            <a:off x="3488750" y="125775"/>
            <a:ext cx="1589400" cy="400200"/>
          </a:xfrm>
          <a:prstGeom prst="rect">
            <a:avLst/>
          </a:prstGeom>
          <a:noFill/>
          <a:ln cap="flat" cmpd="sng" w="7620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lang="en"/>
              <a:t> DEFINITION</a:t>
            </a:r>
            <a:endParaRPr b="1"/>
          </a:p>
        </p:txBody>
      </p:sp>
      <p:sp>
        <p:nvSpPr>
          <p:cNvPr id="137" name="Google Shape;137;g2180ad51481_1_87"/>
          <p:cNvSpPr/>
          <p:nvPr/>
        </p:nvSpPr>
        <p:spPr>
          <a:xfrm>
            <a:off x="2958900" y="890325"/>
            <a:ext cx="3203496" cy="837756"/>
          </a:xfrm>
          <a:prstGeom prst="cloud">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900"/>
              <a:t>What is    DEV ?</a:t>
            </a:r>
            <a:endParaRPr sz="1900"/>
          </a:p>
        </p:txBody>
      </p:sp>
      <p:pic>
        <p:nvPicPr>
          <p:cNvPr id="138" name="Google Shape;138;g2180ad51481_1_87"/>
          <p:cNvPicPr preferRelativeResize="0"/>
          <p:nvPr/>
        </p:nvPicPr>
        <p:blipFill>
          <a:blip r:embed="rId5">
            <a:alphaModFix/>
          </a:blip>
          <a:stretch>
            <a:fillRect/>
          </a:stretch>
        </p:blipFill>
        <p:spPr>
          <a:xfrm rot="-1428397">
            <a:off x="887867" y="2882731"/>
            <a:ext cx="2143210" cy="978891"/>
          </a:xfrm>
          <a:prstGeom prst="rect">
            <a:avLst/>
          </a:prstGeom>
          <a:noFill/>
          <a:ln>
            <a:noFill/>
          </a:ln>
        </p:spPr>
      </p:pic>
      <p:pic>
        <p:nvPicPr>
          <p:cNvPr id="139" name="Google Shape;139;g2180ad51481_1_87"/>
          <p:cNvPicPr preferRelativeResize="0"/>
          <p:nvPr/>
        </p:nvPicPr>
        <p:blipFill>
          <a:blip r:embed="rId6">
            <a:alphaModFix/>
          </a:blip>
          <a:stretch>
            <a:fillRect/>
          </a:stretch>
        </p:blipFill>
        <p:spPr>
          <a:xfrm rot="1715088">
            <a:off x="3909374" y="3150722"/>
            <a:ext cx="2138093" cy="572800"/>
          </a:xfrm>
          <a:prstGeom prst="rect">
            <a:avLst/>
          </a:prstGeom>
          <a:noFill/>
          <a:ln>
            <a:noFill/>
          </a:ln>
        </p:spPr>
      </p:pic>
      <p:pic>
        <p:nvPicPr>
          <p:cNvPr id="140" name="Google Shape;140;g2180ad51481_1_87"/>
          <p:cNvPicPr preferRelativeResize="0"/>
          <p:nvPr/>
        </p:nvPicPr>
        <p:blipFill>
          <a:blip r:embed="rId7">
            <a:alphaModFix/>
          </a:blip>
          <a:stretch>
            <a:fillRect/>
          </a:stretch>
        </p:blipFill>
        <p:spPr>
          <a:xfrm rot="995412">
            <a:off x="6832407" y="3805425"/>
            <a:ext cx="2151667" cy="651750"/>
          </a:xfrm>
          <a:prstGeom prst="rect">
            <a:avLst/>
          </a:prstGeom>
          <a:noFill/>
          <a:ln>
            <a:noFill/>
          </a:ln>
        </p:spPr>
      </p:pic>
      <p:pic>
        <p:nvPicPr>
          <p:cNvPr id="141" name="Google Shape;141;g2180ad51481_1_87"/>
          <p:cNvPicPr preferRelativeResize="0"/>
          <p:nvPr/>
        </p:nvPicPr>
        <p:blipFill>
          <a:blip r:embed="rId8">
            <a:alphaModFix/>
          </a:blip>
          <a:stretch>
            <a:fillRect/>
          </a:stretch>
        </p:blipFill>
        <p:spPr>
          <a:xfrm rot="1129129">
            <a:off x="7762177" y="3413975"/>
            <a:ext cx="1088125" cy="567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